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sldIdLst>
    <p:sldId id="256" r:id="rId2"/>
    <p:sldId id="257" r:id="rId3"/>
    <p:sldId id="272" r:id="rId4"/>
    <p:sldId id="259" r:id="rId5"/>
    <p:sldId id="275" r:id="rId6"/>
    <p:sldId id="276" r:id="rId7"/>
    <p:sldId id="260" r:id="rId8"/>
    <p:sldId id="261" r:id="rId9"/>
    <p:sldId id="262" r:id="rId10"/>
    <p:sldId id="263" r:id="rId11"/>
    <p:sldId id="264" r:id="rId12"/>
    <p:sldId id="273" r:id="rId13"/>
    <p:sldId id="274"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0"/>
    <p:restoredTop sz="94674"/>
  </p:normalViewPr>
  <p:slideViewPr>
    <p:cSldViewPr snapToGrid="0">
      <p:cViewPr varScale="1">
        <p:scale>
          <a:sx n="102" d="100"/>
          <a:sy n="102" d="100"/>
        </p:scale>
        <p:origin x="1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FC5F5-FBF6-4461-ABDB-F5ADFC5F2F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940CF4-1D21-4A92-9A86-9FA2A39F33CB}">
      <dgm:prSet/>
      <dgm:spPr/>
      <dgm:t>
        <a:bodyPr/>
        <a:lstStyle/>
        <a:p>
          <a:r>
            <a:rPr lang="en-US" b="1"/>
            <a:t>Ensuring Data Quality for Reliable Predictions</a:t>
          </a:r>
          <a:endParaRPr lang="en-US"/>
        </a:p>
      </dgm:t>
    </dgm:pt>
    <dgm:pt modelId="{C040E265-6CBA-4632-8DF2-9492B2852479}" type="parTrans" cxnId="{1224926B-71E8-4E46-B5D3-23FB3CA0ED7A}">
      <dgm:prSet/>
      <dgm:spPr/>
      <dgm:t>
        <a:bodyPr/>
        <a:lstStyle/>
        <a:p>
          <a:endParaRPr lang="en-US"/>
        </a:p>
      </dgm:t>
    </dgm:pt>
    <dgm:pt modelId="{DDF3890A-5D00-42D1-B8AB-039F43931D97}" type="sibTrans" cxnId="{1224926B-71E8-4E46-B5D3-23FB3CA0ED7A}">
      <dgm:prSet/>
      <dgm:spPr/>
      <dgm:t>
        <a:bodyPr/>
        <a:lstStyle/>
        <a:p>
          <a:endParaRPr lang="en-US"/>
        </a:p>
      </dgm:t>
    </dgm:pt>
    <dgm:pt modelId="{51318412-3642-4D1A-A2BF-EF4D5D83BE44}">
      <dgm:prSet/>
      <dgm:spPr/>
      <dgm:t>
        <a:bodyPr/>
        <a:lstStyle/>
        <a:p>
          <a:r>
            <a:rPr lang="en-US" b="1"/>
            <a:t>Selecting Features that Truly Influence Salary</a:t>
          </a:r>
          <a:endParaRPr lang="en-US"/>
        </a:p>
      </dgm:t>
    </dgm:pt>
    <dgm:pt modelId="{A6C533D8-D9DC-48FC-A853-ADD8BB9E44CD}" type="parTrans" cxnId="{EFDDA41F-9ACA-4C5E-9A50-AF1143556805}">
      <dgm:prSet/>
      <dgm:spPr/>
      <dgm:t>
        <a:bodyPr/>
        <a:lstStyle/>
        <a:p>
          <a:endParaRPr lang="en-US"/>
        </a:p>
      </dgm:t>
    </dgm:pt>
    <dgm:pt modelId="{9AC95511-B98F-473C-B7FA-6BCD13D57A3E}" type="sibTrans" cxnId="{EFDDA41F-9ACA-4C5E-9A50-AF1143556805}">
      <dgm:prSet/>
      <dgm:spPr/>
      <dgm:t>
        <a:bodyPr/>
        <a:lstStyle/>
        <a:p>
          <a:endParaRPr lang="en-US"/>
        </a:p>
      </dgm:t>
    </dgm:pt>
    <dgm:pt modelId="{448EAD50-F71C-43C0-93C5-3884D69F4492}">
      <dgm:prSet/>
      <dgm:spPr/>
      <dgm:t>
        <a:bodyPr/>
        <a:lstStyle/>
        <a:p>
          <a:r>
            <a:rPr lang="en-US" b="1"/>
            <a:t>Building a User-Friendly Interface for Non-Technical Users</a:t>
          </a:r>
          <a:endParaRPr lang="en-US"/>
        </a:p>
      </dgm:t>
    </dgm:pt>
    <dgm:pt modelId="{CE21E14C-DAFA-4222-8F3D-7F1E40DF0C99}" type="parTrans" cxnId="{1597114B-0DF7-4344-B128-AC121A466A1D}">
      <dgm:prSet/>
      <dgm:spPr/>
      <dgm:t>
        <a:bodyPr/>
        <a:lstStyle/>
        <a:p>
          <a:endParaRPr lang="en-US"/>
        </a:p>
      </dgm:t>
    </dgm:pt>
    <dgm:pt modelId="{4AA1FDA2-D847-4122-8460-9E82CD3ABEB0}" type="sibTrans" cxnId="{1597114B-0DF7-4344-B128-AC121A466A1D}">
      <dgm:prSet/>
      <dgm:spPr/>
      <dgm:t>
        <a:bodyPr/>
        <a:lstStyle/>
        <a:p>
          <a:endParaRPr lang="en-US"/>
        </a:p>
      </dgm:t>
    </dgm:pt>
    <dgm:pt modelId="{551C917B-75C9-4616-B1F5-9A67EDDD5B13}">
      <dgm:prSet/>
      <dgm:spPr/>
      <dgm:t>
        <a:bodyPr/>
        <a:lstStyle/>
        <a:p>
          <a:r>
            <a:rPr lang="en-US" b="1"/>
            <a:t>Maintaining Visual Appeal While Keeping Performance Fast</a:t>
          </a:r>
          <a:endParaRPr lang="en-US"/>
        </a:p>
      </dgm:t>
    </dgm:pt>
    <dgm:pt modelId="{3C77962F-8C18-4606-A66A-6464F3A4D176}" type="parTrans" cxnId="{2BD941D9-EBF6-49C4-AF59-BB02447D4978}">
      <dgm:prSet/>
      <dgm:spPr/>
      <dgm:t>
        <a:bodyPr/>
        <a:lstStyle/>
        <a:p>
          <a:endParaRPr lang="en-US"/>
        </a:p>
      </dgm:t>
    </dgm:pt>
    <dgm:pt modelId="{8CA84B45-524C-4054-833D-3B4693A8EF8A}" type="sibTrans" cxnId="{2BD941D9-EBF6-49C4-AF59-BB02447D4978}">
      <dgm:prSet/>
      <dgm:spPr/>
      <dgm:t>
        <a:bodyPr/>
        <a:lstStyle/>
        <a:p>
          <a:endParaRPr lang="en-US"/>
        </a:p>
      </dgm:t>
    </dgm:pt>
    <dgm:pt modelId="{1C420942-ABC5-4F7E-9940-F9361C021A37}" type="pres">
      <dgm:prSet presAssocID="{5EBFC5F5-FBF6-4461-ABDB-F5ADFC5F2F39}" presName="root" presStyleCnt="0">
        <dgm:presLayoutVars>
          <dgm:dir/>
          <dgm:resizeHandles val="exact"/>
        </dgm:presLayoutVars>
      </dgm:prSet>
      <dgm:spPr/>
    </dgm:pt>
    <dgm:pt modelId="{9C99E240-7AA2-4787-B71D-F5F10916D454}" type="pres">
      <dgm:prSet presAssocID="{69940CF4-1D21-4A92-9A86-9FA2A39F33CB}" presName="compNode" presStyleCnt="0"/>
      <dgm:spPr/>
    </dgm:pt>
    <dgm:pt modelId="{0C260D31-7FB3-46CF-81FC-06C734C1DA9D}" type="pres">
      <dgm:prSet presAssocID="{69940CF4-1D21-4A92-9A86-9FA2A39F33CB}" presName="bgRect" presStyleLbl="bgShp" presStyleIdx="0" presStyleCnt="4"/>
      <dgm:spPr/>
    </dgm:pt>
    <dgm:pt modelId="{71FE1C9C-A304-4F96-AD23-58F3E8AA07C9}" type="pres">
      <dgm:prSet presAssocID="{69940CF4-1D21-4A92-9A86-9FA2A39F33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839AA14-AF10-4668-BA9A-5C320948B1E0}" type="pres">
      <dgm:prSet presAssocID="{69940CF4-1D21-4A92-9A86-9FA2A39F33CB}" presName="spaceRect" presStyleCnt="0"/>
      <dgm:spPr/>
    </dgm:pt>
    <dgm:pt modelId="{14B21744-B65B-4EC7-A8F9-9C85687F868C}" type="pres">
      <dgm:prSet presAssocID="{69940CF4-1D21-4A92-9A86-9FA2A39F33CB}" presName="parTx" presStyleLbl="revTx" presStyleIdx="0" presStyleCnt="4">
        <dgm:presLayoutVars>
          <dgm:chMax val="0"/>
          <dgm:chPref val="0"/>
        </dgm:presLayoutVars>
      </dgm:prSet>
      <dgm:spPr/>
    </dgm:pt>
    <dgm:pt modelId="{169FAA74-B8C3-48A8-BA1E-BDFC12F6178F}" type="pres">
      <dgm:prSet presAssocID="{DDF3890A-5D00-42D1-B8AB-039F43931D97}" presName="sibTrans" presStyleCnt="0"/>
      <dgm:spPr/>
    </dgm:pt>
    <dgm:pt modelId="{6FD4EA02-2502-4722-A003-F81BF90D1D0D}" type="pres">
      <dgm:prSet presAssocID="{51318412-3642-4D1A-A2BF-EF4D5D83BE44}" presName="compNode" presStyleCnt="0"/>
      <dgm:spPr/>
    </dgm:pt>
    <dgm:pt modelId="{5AC82B12-EC3C-4315-8F8C-FB6BDF835C25}" type="pres">
      <dgm:prSet presAssocID="{51318412-3642-4D1A-A2BF-EF4D5D83BE44}" presName="bgRect" presStyleLbl="bgShp" presStyleIdx="1" presStyleCnt="4"/>
      <dgm:spPr/>
    </dgm:pt>
    <dgm:pt modelId="{DB3C3265-8B94-4FD6-8D17-FBC030B855C7}" type="pres">
      <dgm:prSet presAssocID="{51318412-3642-4D1A-A2BF-EF4D5D83BE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AA7343BE-BB2D-4D2B-A35F-53D3F109E73C}" type="pres">
      <dgm:prSet presAssocID="{51318412-3642-4D1A-A2BF-EF4D5D83BE44}" presName="spaceRect" presStyleCnt="0"/>
      <dgm:spPr/>
    </dgm:pt>
    <dgm:pt modelId="{AA3CF234-8EDB-4FC3-8CFE-93789F58F571}" type="pres">
      <dgm:prSet presAssocID="{51318412-3642-4D1A-A2BF-EF4D5D83BE44}" presName="parTx" presStyleLbl="revTx" presStyleIdx="1" presStyleCnt="4">
        <dgm:presLayoutVars>
          <dgm:chMax val="0"/>
          <dgm:chPref val="0"/>
        </dgm:presLayoutVars>
      </dgm:prSet>
      <dgm:spPr/>
    </dgm:pt>
    <dgm:pt modelId="{8AA39626-7F85-467C-B60E-3D2335E4C379}" type="pres">
      <dgm:prSet presAssocID="{9AC95511-B98F-473C-B7FA-6BCD13D57A3E}" presName="sibTrans" presStyleCnt="0"/>
      <dgm:spPr/>
    </dgm:pt>
    <dgm:pt modelId="{63757569-82D5-48F7-895F-6D6F79B82D17}" type="pres">
      <dgm:prSet presAssocID="{448EAD50-F71C-43C0-93C5-3884D69F4492}" presName="compNode" presStyleCnt="0"/>
      <dgm:spPr/>
    </dgm:pt>
    <dgm:pt modelId="{70F48E22-4557-4DE3-8C97-AEA3E3656023}" type="pres">
      <dgm:prSet presAssocID="{448EAD50-F71C-43C0-93C5-3884D69F4492}" presName="bgRect" presStyleLbl="bgShp" presStyleIdx="2" presStyleCnt="4"/>
      <dgm:spPr/>
    </dgm:pt>
    <dgm:pt modelId="{A57D6A2A-32DC-4BCB-87F8-267E4A134352}" type="pres">
      <dgm:prSet presAssocID="{448EAD50-F71C-43C0-93C5-3884D69F44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218F959C-F24A-4E31-9847-57C21759EBFF}" type="pres">
      <dgm:prSet presAssocID="{448EAD50-F71C-43C0-93C5-3884D69F4492}" presName="spaceRect" presStyleCnt="0"/>
      <dgm:spPr/>
    </dgm:pt>
    <dgm:pt modelId="{1DCBF354-DBFD-46DD-B13D-2454A682A4E1}" type="pres">
      <dgm:prSet presAssocID="{448EAD50-F71C-43C0-93C5-3884D69F4492}" presName="parTx" presStyleLbl="revTx" presStyleIdx="2" presStyleCnt="4">
        <dgm:presLayoutVars>
          <dgm:chMax val="0"/>
          <dgm:chPref val="0"/>
        </dgm:presLayoutVars>
      </dgm:prSet>
      <dgm:spPr/>
    </dgm:pt>
    <dgm:pt modelId="{2BE89A2F-D777-4497-9578-EA9B107EF47B}" type="pres">
      <dgm:prSet presAssocID="{4AA1FDA2-D847-4122-8460-9E82CD3ABEB0}" presName="sibTrans" presStyleCnt="0"/>
      <dgm:spPr/>
    </dgm:pt>
    <dgm:pt modelId="{1906B60C-4792-4FD7-8B31-A366E1E30AE3}" type="pres">
      <dgm:prSet presAssocID="{551C917B-75C9-4616-B1F5-9A67EDDD5B13}" presName="compNode" presStyleCnt="0"/>
      <dgm:spPr/>
    </dgm:pt>
    <dgm:pt modelId="{65783AFD-2BFE-4B79-B1C3-B622747BFAE6}" type="pres">
      <dgm:prSet presAssocID="{551C917B-75C9-4616-B1F5-9A67EDDD5B13}" presName="bgRect" presStyleLbl="bgShp" presStyleIdx="3" presStyleCnt="4"/>
      <dgm:spPr/>
    </dgm:pt>
    <dgm:pt modelId="{D39D606A-6F7B-437E-9626-A74B18FF31CA}" type="pres">
      <dgm:prSet presAssocID="{551C917B-75C9-4616-B1F5-9A67EDDD5B1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2F08C8B8-4232-49AC-A627-341B61EBF652}" type="pres">
      <dgm:prSet presAssocID="{551C917B-75C9-4616-B1F5-9A67EDDD5B13}" presName="spaceRect" presStyleCnt="0"/>
      <dgm:spPr/>
    </dgm:pt>
    <dgm:pt modelId="{6955F883-0EF5-4EE2-BE18-7F42AC8C4A6D}" type="pres">
      <dgm:prSet presAssocID="{551C917B-75C9-4616-B1F5-9A67EDDD5B13}" presName="parTx" presStyleLbl="revTx" presStyleIdx="3" presStyleCnt="4">
        <dgm:presLayoutVars>
          <dgm:chMax val="0"/>
          <dgm:chPref val="0"/>
        </dgm:presLayoutVars>
      </dgm:prSet>
      <dgm:spPr/>
    </dgm:pt>
  </dgm:ptLst>
  <dgm:cxnLst>
    <dgm:cxn modelId="{19E03206-9724-4345-949A-C73734B02999}" type="presOf" srcId="{551C917B-75C9-4616-B1F5-9A67EDDD5B13}" destId="{6955F883-0EF5-4EE2-BE18-7F42AC8C4A6D}" srcOrd="0" destOrd="0" presId="urn:microsoft.com/office/officeart/2018/2/layout/IconVerticalSolidList"/>
    <dgm:cxn modelId="{EFDDA41F-9ACA-4C5E-9A50-AF1143556805}" srcId="{5EBFC5F5-FBF6-4461-ABDB-F5ADFC5F2F39}" destId="{51318412-3642-4D1A-A2BF-EF4D5D83BE44}" srcOrd="1" destOrd="0" parTransId="{A6C533D8-D9DC-48FC-A853-ADD8BB9E44CD}" sibTransId="{9AC95511-B98F-473C-B7FA-6BCD13D57A3E}"/>
    <dgm:cxn modelId="{452B0626-8131-4FA9-AC78-BA46CCF1EE52}" type="presOf" srcId="{51318412-3642-4D1A-A2BF-EF4D5D83BE44}" destId="{AA3CF234-8EDB-4FC3-8CFE-93789F58F571}" srcOrd="0" destOrd="0" presId="urn:microsoft.com/office/officeart/2018/2/layout/IconVerticalSolidList"/>
    <dgm:cxn modelId="{D64EBD2D-89FA-4816-BE93-BDDD6459479F}" type="presOf" srcId="{5EBFC5F5-FBF6-4461-ABDB-F5ADFC5F2F39}" destId="{1C420942-ABC5-4F7E-9940-F9361C021A37}" srcOrd="0" destOrd="0" presId="urn:microsoft.com/office/officeart/2018/2/layout/IconVerticalSolidList"/>
    <dgm:cxn modelId="{1597114B-0DF7-4344-B128-AC121A466A1D}" srcId="{5EBFC5F5-FBF6-4461-ABDB-F5ADFC5F2F39}" destId="{448EAD50-F71C-43C0-93C5-3884D69F4492}" srcOrd="2" destOrd="0" parTransId="{CE21E14C-DAFA-4222-8F3D-7F1E40DF0C99}" sibTransId="{4AA1FDA2-D847-4122-8460-9E82CD3ABEB0}"/>
    <dgm:cxn modelId="{1224926B-71E8-4E46-B5D3-23FB3CA0ED7A}" srcId="{5EBFC5F5-FBF6-4461-ABDB-F5ADFC5F2F39}" destId="{69940CF4-1D21-4A92-9A86-9FA2A39F33CB}" srcOrd="0" destOrd="0" parTransId="{C040E265-6CBA-4632-8DF2-9492B2852479}" sibTransId="{DDF3890A-5D00-42D1-B8AB-039F43931D97}"/>
    <dgm:cxn modelId="{0FD65BD5-ADCA-43DD-88FD-3A63F6B265C7}" type="presOf" srcId="{448EAD50-F71C-43C0-93C5-3884D69F4492}" destId="{1DCBF354-DBFD-46DD-B13D-2454A682A4E1}" srcOrd="0" destOrd="0" presId="urn:microsoft.com/office/officeart/2018/2/layout/IconVerticalSolidList"/>
    <dgm:cxn modelId="{2BD941D9-EBF6-49C4-AF59-BB02447D4978}" srcId="{5EBFC5F5-FBF6-4461-ABDB-F5ADFC5F2F39}" destId="{551C917B-75C9-4616-B1F5-9A67EDDD5B13}" srcOrd="3" destOrd="0" parTransId="{3C77962F-8C18-4606-A66A-6464F3A4D176}" sibTransId="{8CA84B45-524C-4054-833D-3B4693A8EF8A}"/>
    <dgm:cxn modelId="{6DB09CE8-2CB9-4C29-920D-657FD6EC8B2B}" type="presOf" srcId="{69940CF4-1D21-4A92-9A86-9FA2A39F33CB}" destId="{14B21744-B65B-4EC7-A8F9-9C85687F868C}" srcOrd="0" destOrd="0" presId="urn:microsoft.com/office/officeart/2018/2/layout/IconVerticalSolidList"/>
    <dgm:cxn modelId="{4E77176C-83F6-47AC-A16E-52EEEE4D5D6F}" type="presParOf" srcId="{1C420942-ABC5-4F7E-9940-F9361C021A37}" destId="{9C99E240-7AA2-4787-B71D-F5F10916D454}" srcOrd="0" destOrd="0" presId="urn:microsoft.com/office/officeart/2018/2/layout/IconVerticalSolidList"/>
    <dgm:cxn modelId="{1DDB548C-74C7-4DD1-901C-5914D49C4BC7}" type="presParOf" srcId="{9C99E240-7AA2-4787-B71D-F5F10916D454}" destId="{0C260D31-7FB3-46CF-81FC-06C734C1DA9D}" srcOrd="0" destOrd="0" presId="urn:microsoft.com/office/officeart/2018/2/layout/IconVerticalSolidList"/>
    <dgm:cxn modelId="{D9D63BF8-EB44-4B1C-AEF0-34E6BD63A754}" type="presParOf" srcId="{9C99E240-7AA2-4787-B71D-F5F10916D454}" destId="{71FE1C9C-A304-4F96-AD23-58F3E8AA07C9}" srcOrd="1" destOrd="0" presId="urn:microsoft.com/office/officeart/2018/2/layout/IconVerticalSolidList"/>
    <dgm:cxn modelId="{4ABC41B4-CE52-4158-9A9A-A099BAF6631E}" type="presParOf" srcId="{9C99E240-7AA2-4787-B71D-F5F10916D454}" destId="{A839AA14-AF10-4668-BA9A-5C320948B1E0}" srcOrd="2" destOrd="0" presId="urn:microsoft.com/office/officeart/2018/2/layout/IconVerticalSolidList"/>
    <dgm:cxn modelId="{12A07A29-68F0-46F1-8668-6EB727481CD7}" type="presParOf" srcId="{9C99E240-7AA2-4787-B71D-F5F10916D454}" destId="{14B21744-B65B-4EC7-A8F9-9C85687F868C}" srcOrd="3" destOrd="0" presId="urn:microsoft.com/office/officeart/2018/2/layout/IconVerticalSolidList"/>
    <dgm:cxn modelId="{06DF420F-6179-4CA9-8B6F-5982971F9A99}" type="presParOf" srcId="{1C420942-ABC5-4F7E-9940-F9361C021A37}" destId="{169FAA74-B8C3-48A8-BA1E-BDFC12F6178F}" srcOrd="1" destOrd="0" presId="urn:microsoft.com/office/officeart/2018/2/layout/IconVerticalSolidList"/>
    <dgm:cxn modelId="{855A76EA-CDAF-4120-BA57-B4DE803423C0}" type="presParOf" srcId="{1C420942-ABC5-4F7E-9940-F9361C021A37}" destId="{6FD4EA02-2502-4722-A003-F81BF90D1D0D}" srcOrd="2" destOrd="0" presId="urn:microsoft.com/office/officeart/2018/2/layout/IconVerticalSolidList"/>
    <dgm:cxn modelId="{E7099CC2-BB7F-42C1-B693-5C04097F39EB}" type="presParOf" srcId="{6FD4EA02-2502-4722-A003-F81BF90D1D0D}" destId="{5AC82B12-EC3C-4315-8F8C-FB6BDF835C25}" srcOrd="0" destOrd="0" presId="urn:microsoft.com/office/officeart/2018/2/layout/IconVerticalSolidList"/>
    <dgm:cxn modelId="{C559C9A8-907B-4C66-A589-03AC9529C460}" type="presParOf" srcId="{6FD4EA02-2502-4722-A003-F81BF90D1D0D}" destId="{DB3C3265-8B94-4FD6-8D17-FBC030B855C7}" srcOrd="1" destOrd="0" presId="urn:microsoft.com/office/officeart/2018/2/layout/IconVerticalSolidList"/>
    <dgm:cxn modelId="{875147AB-1A79-436D-8930-259A9238F19F}" type="presParOf" srcId="{6FD4EA02-2502-4722-A003-F81BF90D1D0D}" destId="{AA7343BE-BB2D-4D2B-A35F-53D3F109E73C}" srcOrd="2" destOrd="0" presId="urn:microsoft.com/office/officeart/2018/2/layout/IconVerticalSolidList"/>
    <dgm:cxn modelId="{FDE1E2A6-7442-44F2-8BAE-A48481118E5F}" type="presParOf" srcId="{6FD4EA02-2502-4722-A003-F81BF90D1D0D}" destId="{AA3CF234-8EDB-4FC3-8CFE-93789F58F571}" srcOrd="3" destOrd="0" presId="urn:microsoft.com/office/officeart/2018/2/layout/IconVerticalSolidList"/>
    <dgm:cxn modelId="{91BC0672-1AFE-47A7-9FCD-757B66B1299B}" type="presParOf" srcId="{1C420942-ABC5-4F7E-9940-F9361C021A37}" destId="{8AA39626-7F85-467C-B60E-3D2335E4C379}" srcOrd="3" destOrd="0" presId="urn:microsoft.com/office/officeart/2018/2/layout/IconVerticalSolidList"/>
    <dgm:cxn modelId="{96C262BF-E142-4B9B-BF0F-22F09F5924B0}" type="presParOf" srcId="{1C420942-ABC5-4F7E-9940-F9361C021A37}" destId="{63757569-82D5-48F7-895F-6D6F79B82D17}" srcOrd="4" destOrd="0" presId="urn:microsoft.com/office/officeart/2018/2/layout/IconVerticalSolidList"/>
    <dgm:cxn modelId="{4523516A-60E5-49BB-97A7-C46AA82D7879}" type="presParOf" srcId="{63757569-82D5-48F7-895F-6D6F79B82D17}" destId="{70F48E22-4557-4DE3-8C97-AEA3E3656023}" srcOrd="0" destOrd="0" presId="urn:microsoft.com/office/officeart/2018/2/layout/IconVerticalSolidList"/>
    <dgm:cxn modelId="{98EC9BBB-DD7B-4639-A930-FBCBB3FF4393}" type="presParOf" srcId="{63757569-82D5-48F7-895F-6D6F79B82D17}" destId="{A57D6A2A-32DC-4BCB-87F8-267E4A134352}" srcOrd="1" destOrd="0" presId="urn:microsoft.com/office/officeart/2018/2/layout/IconVerticalSolidList"/>
    <dgm:cxn modelId="{DE8F52BA-EE30-445A-B2B9-A961CFFA028A}" type="presParOf" srcId="{63757569-82D5-48F7-895F-6D6F79B82D17}" destId="{218F959C-F24A-4E31-9847-57C21759EBFF}" srcOrd="2" destOrd="0" presId="urn:microsoft.com/office/officeart/2018/2/layout/IconVerticalSolidList"/>
    <dgm:cxn modelId="{AEA841DD-619E-4E02-9978-C9D24ACA3889}" type="presParOf" srcId="{63757569-82D5-48F7-895F-6D6F79B82D17}" destId="{1DCBF354-DBFD-46DD-B13D-2454A682A4E1}" srcOrd="3" destOrd="0" presId="urn:microsoft.com/office/officeart/2018/2/layout/IconVerticalSolidList"/>
    <dgm:cxn modelId="{5C39701A-C24A-4C03-922B-9B8E33AC38B9}" type="presParOf" srcId="{1C420942-ABC5-4F7E-9940-F9361C021A37}" destId="{2BE89A2F-D777-4497-9578-EA9B107EF47B}" srcOrd="5" destOrd="0" presId="urn:microsoft.com/office/officeart/2018/2/layout/IconVerticalSolidList"/>
    <dgm:cxn modelId="{21E1C496-ADC2-4DF7-990D-423F940563EC}" type="presParOf" srcId="{1C420942-ABC5-4F7E-9940-F9361C021A37}" destId="{1906B60C-4792-4FD7-8B31-A366E1E30AE3}" srcOrd="6" destOrd="0" presId="urn:microsoft.com/office/officeart/2018/2/layout/IconVerticalSolidList"/>
    <dgm:cxn modelId="{6875EFBA-0222-4EAE-90FC-015D19E46947}" type="presParOf" srcId="{1906B60C-4792-4FD7-8B31-A366E1E30AE3}" destId="{65783AFD-2BFE-4B79-B1C3-B622747BFAE6}" srcOrd="0" destOrd="0" presId="urn:microsoft.com/office/officeart/2018/2/layout/IconVerticalSolidList"/>
    <dgm:cxn modelId="{52BF67A2-0C98-4489-A728-D64B7938E16D}" type="presParOf" srcId="{1906B60C-4792-4FD7-8B31-A366E1E30AE3}" destId="{D39D606A-6F7B-437E-9626-A74B18FF31CA}" srcOrd="1" destOrd="0" presId="urn:microsoft.com/office/officeart/2018/2/layout/IconVerticalSolidList"/>
    <dgm:cxn modelId="{B1942ECC-37C7-405F-830F-AD61CD80BA64}" type="presParOf" srcId="{1906B60C-4792-4FD7-8B31-A366E1E30AE3}" destId="{2F08C8B8-4232-49AC-A627-341B61EBF652}" srcOrd="2" destOrd="0" presId="urn:microsoft.com/office/officeart/2018/2/layout/IconVerticalSolidList"/>
    <dgm:cxn modelId="{F5EFEC58-4DC2-405F-AAF3-E025E106CAB4}" type="presParOf" srcId="{1906B60C-4792-4FD7-8B31-A366E1E30AE3}" destId="{6955F883-0EF5-4EE2-BE18-7F42AC8C4A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43E6A1-6AB8-43B1-A4D3-BEE43127B2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35EB20-276A-4BD7-AB2E-3CF02480B9A5}">
      <dgm:prSet/>
      <dgm:spPr/>
      <dgm:t>
        <a:bodyPr/>
        <a:lstStyle/>
        <a:p>
          <a:r>
            <a:rPr lang="en-US" b="1"/>
            <a:t>Frontend</a:t>
          </a:r>
          <a:r>
            <a:rPr lang="en-US"/>
            <a:t>: Streamlit (Python-based UI for easy interaction)</a:t>
          </a:r>
        </a:p>
      </dgm:t>
    </dgm:pt>
    <dgm:pt modelId="{AEFA444A-A2D5-4044-9254-5D3D53B2C4E5}" type="parTrans" cxnId="{DC0B6039-FDDA-4E79-BE86-9F253F34CDB3}">
      <dgm:prSet/>
      <dgm:spPr/>
      <dgm:t>
        <a:bodyPr/>
        <a:lstStyle/>
        <a:p>
          <a:endParaRPr lang="en-US"/>
        </a:p>
      </dgm:t>
    </dgm:pt>
    <dgm:pt modelId="{B965124A-DC2F-4E52-9AA8-66F799F29F60}" type="sibTrans" cxnId="{DC0B6039-FDDA-4E79-BE86-9F253F34CDB3}">
      <dgm:prSet/>
      <dgm:spPr/>
      <dgm:t>
        <a:bodyPr/>
        <a:lstStyle/>
        <a:p>
          <a:endParaRPr lang="en-US"/>
        </a:p>
      </dgm:t>
    </dgm:pt>
    <dgm:pt modelId="{684CE2E6-C765-4706-923F-CE700C8709D9}">
      <dgm:prSet/>
      <dgm:spPr/>
      <dgm:t>
        <a:bodyPr/>
        <a:lstStyle/>
        <a:p>
          <a:r>
            <a:rPr lang="en-US" b="1" dirty="0"/>
            <a:t>Backend/ML</a:t>
          </a:r>
          <a:r>
            <a:rPr lang="en-US" dirty="0"/>
            <a:t>: Python, Scikit-learn, Pandas</a:t>
          </a:r>
        </a:p>
      </dgm:t>
    </dgm:pt>
    <dgm:pt modelId="{3449133F-964E-4D83-ACD7-D8DDDCBA2C96}" type="parTrans" cxnId="{C629E953-D13D-4B80-8D06-346AAA4D13A1}">
      <dgm:prSet/>
      <dgm:spPr/>
      <dgm:t>
        <a:bodyPr/>
        <a:lstStyle/>
        <a:p>
          <a:endParaRPr lang="en-US"/>
        </a:p>
      </dgm:t>
    </dgm:pt>
    <dgm:pt modelId="{437E3715-7362-4796-8992-8F316DEEAF3A}" type="sibTrans" cxnId="{C629E953-D13D-4B80-8D06-346AAA4D13A1}">
      <dgm:prSet/>
      <dgm:spPr/>
      <dgm:t>
        <a:bodyPr/>
        <a:lstStyle/>
        <a:p>
          <a:endParaRPr lang="en-US"/>
        </a:p>
      </dgm:t>
    </dgm:pt>
    <dgm:pt modelId="{54725187-AAFA-4E98-BC97-3F0E032EDB2D}">
      <dgm:prSet/>
      <dgm:spPr/>
      <dgm:t>
        <a:bodyPr/>
        <a:lstStyle/>
        <a:p>
          <a:r>
            <a:rPr lang="en-US" b="1"/>
            <a:t>Model Used</a:t>
          </a:r>
          <a:r>
            <a:rPr lang="en-US"/>
            <a:t>: Machine Learning Model for Salary Prediction</a:t>
          </a:r>
        </a:p>
      </dgm:t>
    </dgm:pt>
    <dgm:pt modelId="{A00FCE7B-0762-4FCC-BABE-53FF0DEEE674}" type="parTrans" cxnId="{B815F138-A3B6-4231-9304-A1869204C784}">
      <dgm:prSet/>
      <dgm:spPr/>
      <dgm:t>
        <a:bodyPr/>
        <a:lstStyle/>
        <a:p>
          <a:endParaRPr lang="en-US"/>
        </a:p>
      </dgm:t>
    </dgm:pt>
    <dgm:pt modelId="{3CA8B801-8AAA-487D-964C-D0012ABB1E7A}" type="sibTrans" cxnId="{B815F138-A3B6-4231-9304-A1869204C784}">
      <dgm:prSet/>
      <dgm:spPr/>
      <dgm:t>
        <a:bodyPr/>
        <a:lstStyle/>
        <a:p>
          <a:endParaRPr lang="en-US"/>
        </a:p>
      </dgm:t>
    </dgm:pt>
    <dgm:pt modelId="{30493352-AC86-4DAF-9F1E-9628F306F734}">
      <dgm:prSet/>
      <dgm:spPr/>
      <dgm:t>
        <a:bodyPr/>
        <a:lstStyle/>
        <a:p>
          <a:r>
            <a:rPr lang="en-US" b="1"/>
            <a:t>Data Storage</a:t>
          </a:r>
          <a:r>
            <a:rPr lang="en-US"/>
            <a:t>: CSV files (can be scaled to SQL for future)</a:t>
          </a:r>
        </a:p>
      </dgm:t>
    </dgm:pt>
    <dgm:pt modelId="{3F5DD277-E832-4078-8656-4A947E7F2064}" type="parTrans" cxnId="{E4087670-70CC-40B3-AE67-E73004EF2D41}">
      <dgm:prSet/>
      <dgm:spPr/>
      <dgm:t>
        <a:bodyPr/>
        <a:lstStyle/>
        <a:p>
          <a:endParaRPr lang="en-US"/>
        </a:p>
      </dgm:t>
    </dgm:pt>
    <dgm:pt modelId="{CC4D2466-FF6C-43B3-85D9-3050F735F0C4}" type="sibTrans" cxnId="{E4087670-70CC-40B3-AE67-E73004EF2D41}">
      <dgm:prSet/>
      <dgm:spPr/>
      <dgm:t>
        <a:bodyPr/>
        <a:lstStyle/>
        <a:p>
          <a:endParaRPr lang="en-US"/>
        </a:p>
      </dgm:t>
    </dgm:pt>
    <dgm:pt modelId="{BC785ECB-FDBE-47D5-A6F7-BA4933CA5DC8}" type="pres">
      <dgm:prSet presAssocID="{C443E6A1-6AB8-43B1-A4D3-BEE43127B21D}" presName="root" presStyleCnt="0">
        <dgm:presLayoutVars>
          <dgm:dir/>
          <dgm:resizeHandles val="exact"/>
        </dgm:presLayoutVars>
      </dgm:prSet>
      <dgm:spPr/>
    </dgm:pt>
    <dgm:pt modelId="{7C074FF8-240F-4E25-834E-27971F114359}" type="pres">
      <dgm:prSet presAssocID="{DD35EB20-276A-4BD7-AB2E-3CF02480B9A5}" presName="compNode" presStyleCnt="0"/>
      <dgm:spPr/>
    </dgm:pt>
    <dgm:pt modelId="{A9590D7C-E2AE-4295-8632-D595AE772C90}" type="pres">
      <dgm:prSet presAssocID="{DD35EB20-276A-4BD7-AB2E-3CF02480B9A5}" presName="bgRect" presStyleLbl="bgShp" presStyleIdx="0" presStyleCnt="4"/>
      <dgm:spPr/>
    </dgm:pt>
    <dgm:pt modelId="{BD3543A0-22AF-4E9D-86D2-9D0321669952}" type="pres">
      <dgm:prSet presAssocID="{DD35EB20-276A-4BD7-AB2E-3CF02480B9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A3216B7-FEAC-4171-9765-B4B416E649C5}" type="pres">
      <dgm:prSet presAssocID="{DD35EB20-276A-4BD7-AB2E-3CF02480B9A5}" presName="spaceRect" presStyleCnt="0"/>
      <dgm:spPr/>
    </dgm:pt>
    <dgm:pt modelId="{13C51440-C030-4A2E-AAF7-9C700AE10BF9}" type="pres">
      <dgm:prSet presAssocID="{DD35EB20-276A-4BD7-AB2E-3CF02480B9A5}" presName="parTx" presStyleLbl="revTx" presStyleIdx="0" presStyleCnt="4">
        <dgm:presLayoutVars>
          <dgm:chMax val="0"/>
          <dgm:chPref val="0"/>
        </dgm:presLayoutVars>
      </dgm:prSet>
      <dgm:spPr/>
    </dgm:pt>
    <dgm:pt modelId="{13FEF94F-B7B1-4187-A3F3-B7293051EABF}" type="pres">
      <dgm:prSet presAssocID="{B965124A-DC2F-4E52-9AA8-66F799F29F60}" presName="sibTrans" presStyleCnt="0"/>
      <dgm:spPr/>
    </dgm:pt>
    <dgm:pt modelId="{8A171630-D2F4-46E0-8B2E-DC396A475E9F}" type="pres">
      <dgm:prSet presAssocID="{684CE2E6-C765-4706-923F-CE700C8709D9}" presName="compNode" presStyleCnt="0"/>
      <dgm:spPr/>
    </dgm:pt>
    <dgm:pt modelId="{30F098DE-249A-43F7-A754-4CE91AC33203}" type="pres">
      <dgm:prSet presAssocID="{684CE2E6-C765-4706-923F-CE700C8709D9}" presName="bgRect" presStyleLbl="bgShp" presStyleIdx="1" presStyleCnt="4"/>
      <dgm:spPr/>
    </dgm:pt>
    <dgm:pt modelId="{39FDD1C7-EB73-4319-AB15-E49363D1B161}" type="pres">
      <dgm:prSet presAssocID="{684CE2E6-C765-4706-923F-CE700C8709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0C535402-1888-46B3-ACA7-3F8EAA9991CF}" type="pres">
      <dgm:prSet presAssocID="{684CE2E6-C765-4706-923F-CE700C8709D9}" presName="spaceRect" presStyleCnt="0"/>
      <dgm:spPr/>
    </dgm:pt>
    <dgm:pt modelId="{895F3B50-FCBD-4A06-98BC-6961FF502C69}" type="pres">
      <dgm:prSet presAssocID="{684CE2E6-C765-4706-923F-CE700C8709D9}" presName="parTx" presStyleLbl="revTx" presStyleIdx="1" presStyleCnt="4">
        <dgm:presLayoutVars>
          <dgm:chMax val="0"/>
          <dgm:chPref val="0"/>
        </dgm:presLayoutVars>
      </dgm:prSet>
      <dgm:spPr/>
    </dgm:pt>
    <dgm:pt modelId="{B3BB0462-35F9-44CF-A2F5-BB7A6AF7AA34}" type="pres">
      <dgm:prSet presAssocID="{437E3715-7362-4796-8992-8F316DEEAF3A}" presName="sibTrans" presStyleCnt="0"/>
      <dgm:spPr/>
    </dgm:pt>
    <dgm:pt modelId="{A366F16A-9226-4730-A3B2-1AA23A55277A}" type="pres">
      <dgm:prSet presAssocID="{54725187-AAFA-4E98-BC97-3F0E032EDB2D}" presName="compNode" presStyleCnt="0"/>
      <dgm:spPr/>
    </dgm:pt>
    <dgm:pt modelId="{0B700FFD-7D75-42E7-A7F5-D6540C0BA38A}" type="pres">
      <dgm:prSet presAssocID="{54725187-AAFA-4E98-BC97-3F0E032EDB2D}" presName="bgRect" presStyleLbl="bgShp" presStyleIdx="2" presStyleCnt="4"/>
      <dgm:spPr/>
    </dgm:pt>
    <dgm:pt modelId="{635023E2-3654-4EBD-9277-7202BB721475}" type="pres">
      <dgm:prSet presAssocID="{54725187-AAFA-4E98-BC97-3F0E032EDB2D}"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alculator"/>
        </a:ext>
      </dgm:extLst>
    </dgm:pt>
    <dgm:pt modelId="{83629CD2-2EFA-4A6C-A760-F633AA90B6FF}" type="pres">
      <dgm:prSet presAssocID="{54725187-AAFA-4E98-BC97-3F0E032EDB2D}" presName="spaceRect" presStyleCnt="0"/>
      <dgm:spPr/>
    </dgm:pt>
    <dgm:pt modelId="{982AB14B-846E-4FD1-AB13-98BC406AB2F2}" type="pres">
      <dgm:prSet presAssocID="{54725187-AAFA-4E98-BC97-3F0E032EDB2D}" presName="parTx" presStyleLbl="revTx" presStyleIdx="2" presStyleCnt="4">
        <dgm:presLayoutVars>
          <dgm:chMax val="0"/>
          <dgm:chPref val="0"/>
        </dgm:presLayoutVars>
      </dgm:prSet>
      <dgm:spPr/>
    </dgm:pt>
    <dgm:pt modelId="{4906D22B-0FD5-46C0-BC8F-2EABB87938A5}" type="pres">
      <dgm:prSet presAssocID="{3CA8B801-8AAA-487D-964C-D0012ABB1E7A}" presName="sibTrans" presStyleCnt="0"/>
      <dgm:spPr/>
    </dgm:pt>
    <dgm:pt modelId="{24BEDE83-CF7C-49F7-8885-1FB7A34BE9AC}" type="pres">
      <dgm:prSet presAssocID="{30493352-AC86-4DAF-9F1E-9628F306F734}" presName="compNode" presStyleCnt="0"/>
      <dgm:spPr/>
    </dgm:pt>
    <dgm:pt modelId="{BF88B8DF-3F38-413F-9C85-3AC67B21A90F}" type="pres">
      <dgm:prSet presAssocID="{30493352-AC86-4DAF-9F1E-9628F306F734}" presName="bgRect" presStyleLbl="bgShp" presStyleIdx="3" presStyleCnt="4"/>
      <dgm:spPr/>
    </dgm:pt>
    <dgm:pt modelId="{B28FE27E-C3A7-4DF1-9793-316530311E93}" type="pres">
      <dgm:prSet presAssocID="{30493352-AC86-4DAF-9F1E-9628F306F734}"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E1F5AD24-6FF3-4D8D-B1C6-564163335C41}" type="pres">
      <dgm:prSet presAssocID="{30493352-AC86-4DAF-9F1E-9628F306F734}" presName="spaceRect" presStyleCnt="0"/>
      <dgm:spPr/>
    </dgm:pt>
    <dgm:pt modelId="{3DE3B98B-5A3B-4746-83A1-C124187E5F42}" type="pres">
      <dgm:prSet presAssocID="{30493352-AC86-4DAF-9F1E-9628F306F734}" presName="parTx" presStyleLbl="revTx" presStyleIdx="3" presStyleCnt="4">
        <dgm:presLayoutVars>
          <dgm:chMax val="0"/>
          <dgm:chPref val="0"/>
        </dgm:presLayoutVars>
      </dgm:prSet>
      <dgm:spPr/>
    </dgm:pt>
  </dgm:ptLst>
  <dgm:cxnLst>
    <dgm:cxn modelId="{11D71714-6C6F-4BEE-A76B-5AF6ECD4627F}" type="presOf" srcId="{DD35EB20-276A-4BD7-AB2E-3CF02480B9A5}" destId="{13C51440-C030-4A2E-AAF7-9C700AE10BF9}" srcOrd="0" destOrd="0" presId="urn:microsoft.com/office/officeart/2018/2/layout/IconVerticalSolidList"/>
    <dgm:cxn modelId="{B815F138-A3B6-4231-9304-A1869204C784}" srcId="{C443E6A1-6AB8-43B1-A4D3-BEE43127B21D}" destId="{54725187-AAFA-4E98-BC97-3F0E032EDB2D}" srcOrd="2" destOrd="0" parTransId="{A00FCE7B-0762-4FCC-BABE-53FF0DEEE674}" sibTransId="{3CA8B801-8AAA-487D-964C-D0012ABB1E7A}"/>
    <dgm:cxn modelId="{DC0B6039-FDDA-4E79-BE86-9F253F34CDB3}" srcId="{C443E6A1-6AB8-43B1-A4D3-BEE43127B21D}" destId="{DD35EB20-276A-4BD7-AB2E-3CF02480B9A5}" srcOrd="0" destOrd="0" parTransId="{AEFA444A-A2D5-4044-9254-5D3D53B2C4E5}" sibTransId="{B965124A-DC2F-4E52-9AA8-66F799F29F60}"/>
    <dgm:cxn modelId="{C629E953-D13D-4B80-8D06-346AAA4D13A1}" srcId="{C443E6A1-6AB8-43B1-A4D3-BEE43127B21D}" destId="{684CE2E6-C765-4706-923F-CE700C8709D9}" srcOrd="1" destOrd="0" parTransId="{3449133F-964E-4D83-ACD7-D8DDDCBA2C96}" sibTransId="{437E3715-7362-4796-8992-8F316DEEAF3A}"/>
    <dgm:cxn modelId="{FAD1426B-DCC6-4E3B-BE57-180020D0EBF2}" type="presOf" srcId="{684CE2E6-C765-4706-923F-CE700C8709D9}" destId="{895F3B50-FCBD-4A06-98BC-6961FF502C69}" srcOrd="0" destOrd="0" presId="urn:microsoft.com/office/officeart/2018/2/layout/IconVerticalSolidList"/>
    <dgm:cxn modelId="{F187636E-5E64-4A73-9A08-E24A6E751C52}" type="presOf" srcId="{30493352-AC86-4DAF-9F1E-9628F306F734}" destId="{3DE3B98B-5A3B-4746-83A1-C124187E5F42}" srcOrd="0" destOrd="0" presId="urn:microsoft.com/office/officeart/2018/2/layout/IconVerticalSolidList"/>
    <dgm:cxn modelId="{E4087670-70CC-40B3-AE67-E73004EF2D41}" srcId="{C443E6A1-6AB8-43B1-A4D3-BEE43127B21D}" destId="{30493352-AC86-4DAF-9F1E-9628F306F734}" srcOrd="3" destOrd="0" parTransId="{3F5DD277-E832-4078-8656-4A947E7F2064}" sibTransId="{CC4D2466-FF6C-43B3-85D9-3050F735F0C4}"/>
    <dgm:cxn modelId="{27E21A8A-A517-4C9D-9EB6-AEFF996AEA1B}" type="presOf" srcId="{C443E6A1-6AB8-43B1-A4D3-BEE43127B21D}" destId="{BC785ECB-FDBE-47D5-A6F7-BA4933CA5DC8}" srcOrd="0" destOrd="0" presId="urn:microsoft.com/office/officeart/2018/2/layout/IconVerticalSolidList"/>
    <dgm:cxn modelId="{86FD1492-6ED4-4491-A8F5-0104EBFA36AB}" type="presOf" srcId="{54725187-AAFA-4E98-BC97-3F0E032EDB2D}" destId="{982AB14B-846E-4FD1-AB13-98BC406AB2F2}" srcOrd="0" destOrd="0" presId="urn:microsoft.com/office/officeart/2018/2/layout/IconVerticalSolidList"/>
    <dgm:cxn modelId="{D9F42C10-A52A-41B6-9A99-53D013FF78E7}" type="presParOf" srcId="{BC785ECB-FDBE-47D5-A6F7-BA4933CA5DC8}" destId="{7C074FF8-240F-4E25-834E-27971F114359}" srcOrd="0" destOrd="0" presId="urn:microsoft.com/office/officeart/2018/2/layout/IconVerticalSolidList"/>
    <dgm:cxn modelId="{57C4DCEF-B0B4-4E6D-A0EB-C6A830732EE2}" type="presParOf" srcId="{7C074FF8-240F-4E25-834E-27971F114359}" destId="{A9590D7C-E2AE-4295-8632-D595AE772C90}" srcOrd="0" destOrd="0" presId="urn:microsoft.com/office/officeart/2018/2/layout/IconVerticalSolidList"/>
    <dgm:cxn modelId="{71AE40D4-182B-46C7-9792-F6C1E2E4FB8D}" type="presParOf" srcId="{7C074FF8-240F-4E25-834E-27971F114359}" destId="{BD3543A0-22AF-4E9D-86D2-9D0321669952}" srcOrd="1" destOrd="0" presId="urn:microsoft.com/office/officeart/2018/2/layout/IconVerticalSolidList"/>
    <dgm:cxn modelId="{4930305B-FD60-44E6-BF9A-482FC8EC52EE}" type="presParOf" srcId="{7C074FF8-240F-4E25-834E-27971F114359}" destId="{8A3216B7-FEAC-4171-9765-B4B416E649C5}" srcOrd="2" destOrd="0" presId="urn:microsoft.com/office/officeart/2018/2/layout/IconVerticalSolidList"/>
    <dgm:cxn modelId="{E31A978A-A823-4A23-B1F7-F6CC73CC9E73}" type="presParOf" srcId="{7C074FF8-240F-4E25-834E-27971F114359}" destId="{13C51440-C030-4A2E-AAF7-9C700AE10BF9}" srcOrd="3" destOrd="0" presId="urn:microsoft.com/office/officeart/2018/2/layout/IconVerticalSolidList"/>
    <dgm:cxn modelId="{AA43FE98-B5D7-43CF-9B90-D13CE3664126}" type="presParOf" srcId="{BC785ECB-FDBE-47D5-A6F7-BA4933CA5DC8}" destId="{13FEF94F-B7B1-4187-A3F3-B7293051EABF}" srcOrd="1" destOrd="0" presId="urn:microsoft.com/office/officeart/2018/2/layout/IconVerticalSolidList"/>
    <dgm:cxn modelId="{C112BC64-FB68-43B6-B156-D3F3E0FCFBD6}" type="presParOf" srcId="{BC785ECB-FDBE-47D5-A6F7-BA4933CA5DC8}" destId="{8A171630-D2F4-46E0-8B2E-DC396A475E9F}" srcOrd="2" destOrd="0" presId="urn:microsoft.com/office/officeart/2018/2/layout/IconVerticalSolidList"/>
    <dgm:cxn modelId="{9E318409-525F-4C80-8DF3-7E9A995A1B42}" type="presParOf" srcId="{8A171630-D2F4-46E0-8B2E-DC396A475E9F}" destId="{30F098DE-249A-43F7-A754-4CE91AC33203}" srcOrd="0" destOrd="0" presId="urn:microsoft.com/office/officeart/2018/2/layout/IconVerticalSolidList"/>
    <dgm:cxn modelId="{7E17F234-C9A7-4DA9-8A37-C8BED824D2C7}" type="presParOf" srcId="{8A171630-D2F4-46E0-8B2E-DC396A475E9F}" destId="{39FDD1C7-EB73-4319-AB15-E49363D1B161}" srcOrd="1" destOrd="0" presId="urn:microsoft.com/office/officeart/2018/2/layout/IconVerticalSolidList"/>
    <dgm:cxn modelId="{A97D49B9-A4E7-406B-B49F-B3DBF778F597}" type="presParOf" srcId="{8A171630-D2F4-46E0-8B2E-DC396A475E9F}" destId="{0C535402-1888-46B3-ACA7-3F8EAA9991CF}" srcOrd="2" destOrd="0" presId="urn:microsoft.com/office/officeart/2018/2/layout/IconVerticalSolidList"/>
    <dgm:cxn modelId="{BF8F354B-789C-40FB-826A-582900C244B9}" type="presParOf" srcId="{8A171630-D2F4-46E0-8B2E-DC396A475E9F}" destId="{895F3B50-FCBD-4A06-98BC-6961FF502C69}" srcOrd="3" destOrd="0" presId="urn:microsoft.com/office/officeart/2018/2/layout/IconVerticalSolidList"/>
    <dgm:cxn modelId="{0410203C-1D28-488E-B4B4-4EED7291B98B}" type="presParOf" srcId="{BC785ECB-FDBE-47D5-A6F7-BA4933CA5DC8}" destId="{B3BB0462-35F9-44CF-A2F5-BB7A6AF7AA34}" srcOrd="3" destOrd="0" presId="urn:microsoft.com/office/officeart/2018/2/layout/IconVerticalSolidList"/>
    <dgm:cxn modelId="{2621D587-42B1-4F33-BB92-11723763E17F}" type="presParOf" srcId="{BC785ECB-FDBE-47D5-A6F7-BA4933CA5DC8}" destId="{A366F16A-9226-4730-A3B2-1AA23A55277A}" srcOrd="4" destOrd="0" presId="urn:microsoft.com/office/officeart/2018/2/layout/IconVerticalSolidList"/>
    <dgm:cxn modelId="{94D386BC-E3B8-4B24-AB93-B60B85C07D97}" type="presParOf" srcId="{A366F16A-9226-4730-A3B2-1AA23A55277A}" destId="{0B700FFD-7D75-42E7-A7F5-D6540C0BA38A}" srcOrd="0" destOrd="0" presId="urn:microsoft.com/office/officeart/2018/2/layout/IconVerticalSolidList"/>
    <dgm:cxn modelId="{0F77635A-0588-40F0-9A74-F9FD0257145E}" type="presParOf" srcId="{A366F16A-9226-4730-A3B2-1AA23A55277A}" destId="{635023E2-3654-4EBD-9277-7202BB721475}" srcOrd="1" destOrd="0" presId="urn:microsoft.com/office/officeart/2018/2/layout/IconVerticalSolidList"/>
    <dgm:cxn modelId="{879684F1-2801-415B-8C4B-78DDB4319AF9}" type="presParOf" srcId="{A366F16A-9226-4730-A3B2-1AA23A55277A}" destId="{83629CD2-2EFA-4A6C-A760-F633AA90B6FF}" srcOrd="2" destOrd="0" presId="urn:microsoft.com/office/officeart/2018/2/layout/IconVerticalSolidList"/>
    <dgm:cxn modelId="{C0F8E1F8-8B61-45F8-8C14-3BA755874057}" type="presParOf" srcId="{A366F16A-9226-4730-A3B2-1AA23A55277A}" destId="{982AB14B-846E-4FD1-AB13-98BC406AB2F2}" srcOrd="3" destOrd="0" presId="urn:microsoft.com/office/officeart/2018/2/layout/IconVerticalSolidList"/>
    <dgm:cxn modelId="{D1A68D97-D82E-4F79-BF14-9559F57FE86B}" type="presParOf" srcId="{BC785ECB-FDBE-47D5-A6F7-BA4933CA5DC8}" destId="{4906D22B-0FD5-46C0-BC8F-2EABB87938A5}" srcOrd="5" destOrd="0" presId="urn:microsoft.com/office/officeart/2018/2/layout/IconVerticalSolidList"/>
    <dgm:cxn modelId="{F283395E-198E-45E9-9166-EA246DB23B47}" type="presParOf" srcId="{BC785ECB-FDBE-47D5-A6F7-BA4933CA5DC8}" destId="{24BEDE83-CF7C-49F7-8885-1FB7A34BE9AC}" srcOrd="6" destOrd="0" presId="urn:microsoft.com/office/officeart/2018/2/layout/IconVerticalSolidList"/>
    <dgm:cxn modelId="{019285D8-8788-4C92-8C5C-8953056A80EC}" type="presParOf" srcId="{24BEDE83-CF7C-49F7-8885-1FB7A34BE9AC}" destId="{BF88B8DF-3F38-413F-9C85-3AC67B21A90F}" srcOrd="0" destOrd="0" presId="urn:microsoft.com/office/officeart/2018/2/layout/IconVerticalSolidList"/>
    <dgm:cxn modelId="{12FAB34F-B064-4E0E-BA7F-548787B3E56B}" type="presParOf" srcId="{24BEDE83-CF7C-49F7-8885-1FB7A34BE9AC}" destId="{B28FE27E-C3A7-4DF1-9793-316530311E93}" srcOrd="1" destOrd="0" presId="urn:microsoft.com/office/officeart/2018/2/layout/IconVerticalSolidList"/>
    <dgm:cxn modelId="{480289E6-2484-431E-8F63-D4888FBF8923}" type="presParOf" srcId="{24BEDE83-CF7C-49F7-8885-1FB7A34BE9AC}" destId="{E1F5AD24-6FF3-4D8D-B1C6-564163335C41}" srcOrd="2" destOrd="0" presId="urn:microsoft.com/office/officeart/2018/2/layout/IconVerticalSolidList"/>
    <dgm:cxn modelId="{A7C5F26E-988B-41F9-9031-234D1D48DB1C}" type="presParOf" srcId="{24BEDE83-CF7C-49F7-8885-1FB7A34BE9AC}" destId="{3DE3B98B-5A3B-4746-83A1-C124187E5F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7E8475-C225-41D5-9F09-0DE4B43F6F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535C479-463A-4ED6-9835-6B7D42C44481}">
      <dgm:prSet/>
      <dgm:spPr/>
      <dgm:t>
        <a:bodyPr/>
        <a:lstStyle/>
        <a:p>
          <a:r>
            <a:rPr lang="en-US"/>
            <a:t>User enters job details via a simple form (e.g., job title, location, skills).</a:t>
          </a:r>
        </a:p>
      </dgm:t>
    </dgm:pt>
    <dgm:pt modelId="{242A86DD-0DC5-489B-95BF-5037E82FB460}" type="parTrans" cxnId="{1138ABD4-BB5E-4AB6-BE6D-FF4042495D4C}">
      <dgm:prSet/>
      <dgm:spPr/>
      <dgm:t>
        <a:bodyPr/>
        <a:lstStyle/>
        <a:p>
          <a:endParaRPr lang="en-US"/>
        </a:p>
      </dgm:t>
    </dgm:pt>
    <dgm:pt modelId="{3A643FFA-4768-4B00-A9D2-E90297F66FF6}" type="sibTrans" cxnId="{1138ABD4-BB5E-4AB6-BE6D-FF4042495D4C}">
      <dgm:prSet/>
      <dgm:spPr/>
      <dgm:t>
        <a:bodyPr/>
        <a:lstStyle/>
        <a:p>
          <a:endParaRPr lang="en-US"/>
        </a:p>
      </dgm:t>
    </dgm:pt>
    <dgm:pt modelId="{0EC2C251-8E12-4EB6-ACE9-94108391C0C0}">
      <dgm:prSet/>
      <dgm:spPr/>
      <dgm:t>
        <a:bodyPr/>
        <a:lstStyle/>
        <a:p>
          <a:r>
            <a:rPr lang="en-US"/>
            <a:t>The backend processes the data and uses the machine learning model to predict the salary.</a:t>
          </a:r>
        </a:p>
      </dgm:t>
    </dgm:pt>
    <dgm:pt modelId="{047F98E9-F6DE-462F-9D3A-2DEC37001793}" type="parTrans" cxnId="{F72EC388-F2C0-4B4B-9FE1-E4BCCD7F96E3}">
      <dgm:prSet/>
      <dgm:spPr/>
      <dgm:t>
        <a:bodyPr/>
        <a:lstStyle/>
        <a:p>
          <a:endParaRPr lang="en-US"/>
        </a:p>
      </dgm:t>
    </dgm:pt>
    <dgm:pt modelId="{8F4F58D3-645D-40AA-9786-8D306D2A2DFF}" type="sibTrans" cxnId="{F72EC388-F2C0-4B4B-9FE1-E4BCCD7F96E3}">
      <dgm:prSet/>
      <dgm:spPr/>
      <dgm:t>
        <a:bodyPr/>
        <a:lstStyle/>
        <a:p>
          <a:endParaRPr lang="en-US"/>
        </a:p>
      </dgm:t>
    </dgm:pt>
    <dgm:pt modelId="{64D6601A-6EAF-4BBD-AC92-857348A3857E}">
      <dgm:prSet/>
      <dgm:spPr/>
      <dgm:t>
        <a:bodyPr/>
        <a:lstStyle/>
        <a:p>
          <a:r>
            <a:rPr lang="en-US"/>
            <a:t>Users can view the predicted salary and visualize trends via the dashboard.</a:t>
          </a:r>
        </a:p>
      </dgm:t>
    </dgm:pt>
    <dgm:pt modelId="{540CDFFC-8F4F-4DE0-BC8D-54F83466E430}" type="parTrans" cxnId="{8FE84BA0-258A-4126-96A2-95AF34F40341}">
      <dgm:prSet/>
      <dgm:spPr/>
      <dgm:t>
        <a:bodyPr/>
        <a:lstStyle/>
        <a:p>
          <a:endParaRPr lang="en-US"/>
        </a:p>
      </dgm:t>
    </dgm:pt>
    <dgm:pt modelId="{5C4134FC-D6E6-4631-91C1-6DEF10694DB1}" type="sibTrans" cxnId="{8FE84BA0-258A-4126-96A2-95AF34F40341}">
      <dgm:prSet/>
      <dgm:spPr/>
      <dgm:t>
        <a:bodyPr/>
        <a:lstStyle/>
        <a:p>
          <a:endParaRPr lang="en-US"/>
        </a:p>
      </dgm:t>
    </dgm:pt>
    <dgm:pt modelId="{E5D835CF-7B91-4FF9-9233-F9B4D40EF47D}" type="pres">
      <dgm:prSet presAssocID="{537E8475-C225-41D5-9F09-0DE4B43F6F5D}" presName="root" presStyleCnt="0">
        <dgm:presLayoutVars>
          <dgm:dir/>
          <dgm:resizeHandles val="exact"/>
        </dgm:presLayoutVars>
      </dgm:prSet>
      <dgm:spPr/>
    </dgm:pt>
    <dgm:pt modelId="{8F720F10-07C6-4700-9423-52C1D426F21F}" type="pres">
      <dgm:prSet presAssocID="{C535C479-463A-4ED6-9835-6B7D42C44481}" presName="compNode" presStyleCnt="0"/>
      <dgm:spPr/>
    </dgm:pt>
    <dgm:pt modelId="{B6E6A1E0-7916-4CC9-A593-E7272583192F}" type="pres">
      <dgm:prSet presAssocID="{C535C479-463A-4ED6-9835-6B7D42C44481}" presName="bgRect" presStyleLbl="bgShp" presStyleIdx="0" presStyleCnt="3"/>
      <dgm:spPr/>
    </dgm:pt>
    <dgm:pt modelId="{BF4F5A9D-D95C-4AD5-B03B-97516D70C4C2}" type="pres">
      <dgm:prSet presAssocID="{C535C479-463A-4ED6-9835-6B7D42C444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36022EA-5080-4E13-BE35-ACA108844CF7}" type="pres">
      <dgm:prSet presAssocID="{C535C479-463A-4ED6-9835-6B7D42C44481}" presName="spaceRect" presStyleCnt="0"/>
      <dgm:spPr/>
    </dgm:pt>
    <dgm:pt modelId="{F4EFB245-7188-41EC-AA05-A13D2F6A4E6D}" type="pres">
      <dgm:prSet presAssocID="{C535C479-463A-4ED6-9835-6B7D42C44481}" presName="parTx" presStyleLbl="revTx" presStyleIdx="0" presStyleCnt="3">
        <dgm:presLayoutVars>
          <dgm:chMax val="0"/>
          <dgm:chPref val="0"/>
        </dgm:presLayoutVars>
      </dgm:prSet>
      <dgm:spPr/>
    </dgm:pt>
    <dgm:pt modelId="{7CF2CDD9-2ABC-4620-A41F-2EBFA37AD59B}" type="pres">
      <dgm:prSet presAssocID="{3A643FFA-4768-4B00-A9D2-E90297F66FF6}" presName="sibTrans" presStyleCnt="0"/>
      <dgm:spPr/>
    </dgm:pt>
    <dgm:pt modelId="{27BE0419-269E-47A4-9D32-97FE1B6C46F0}" type="pres">
      <dgm:prSet presAssocID="{0EC2C251-8E12-4EB6-ACE9-94108391C0C0}" presName="compNode" presStyleCnt="0"/>
      <dgm:spPr/>
    </dgm:pt>
    <dgm:pt modelId="{77FEE138-C63A-45ED-8852-1669599E0122}" type="pres">
      <dgm:prSet presAssocID="{0EC2C251-8E12-4EB6-ACE9-94108391C0C0}" presName="bgRect" presStyleLbl="bgShp" presStyleIdx="1" presStyleCnt="3"/>
      <dgm:spPr/>
    </dgm:pt>
    <dgm:pt modelId="{2581E185-AAD3-4911-8A79-BC65DDBE37EF}" type="pres">
      <dgm:prSet presAssocID="{0EC2C251-8E12-4EB6-ACE9-94108391C0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DF88A50-F98A-4E85-88B8-E908042164AD}" type="pres">
      <dgm:prSet presAssocID="{0EC2C251-8E12-4EB6-ACE9-94108391C0C0}" presName="spaceRect" presStyleCnt="0"/>
      <dgm:spPr/>
    </dgm:pt>
    <dgm:pt modelId="{C95D4BB8-E28A-4212-8D45-FB2632057114}" type="pres">
      <dgm:prSet presAssocID="{0EC2C251-8E12-4EB6-ACE9-94108391C0C0}" presName="parTx" presStyleLbl="revTx" presStyleIdx="1" presStyleCnt="3">
        <dgm:presLayoutVars>
          <dgm:chMax val="0"/>
          <dgm:chPref val="0"/>
        </dgm:presLayoutVars>
      </dgm:prSet>
      <dgm:spPr/>
    </dgm:pt>
    <dgm:pt modelId="{38E138AD-D8E6-4BFF-BA52-E73F2EB7DCDF}" type="pres">
      <dgm:prSet presAssocID="{8F4F58D3-645D-40AA-9786-8D306D2A2DFF}" presName="sibTrans" presStyleCnt="0"/>
      <dgm:spPr/>
    </dgm:pt>
    <dgm:pt modelId="{0539841A-47A1-4652-B3B7-7CF6AAACCEA6}" type="pres">
      <dgm:prSet presAssocID="{64D6601A-6EAF-4BBD-AC92-857348A3857E}" presName="compNode" presStyleCnt="0"/>
      <dgm:spPr/>
    </dgm:pt>
    <dgm:pt modelId="{3BCDCDFD-234D-49DD-835B-BE123A6E49E5}" type="pres">
      <dgm:prSet presAssocID="{64D6601A-6EAF-4BBD-AC92-857348A3857E}" presName="bgRect" presStyleLbl="bgShp" presStyleIdx="2" presStyleCnt="3"/>
      <dgm:spPr/>
    </dgm:pt>
    <dgm:pt modelId="{7AC2431D-61C8-4013-B7F7-9E99293695E3}" type="pres">
      <dgm:prSet presAssocID="{64D6601A-6EAF-4BBD-AC92-857348A385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26D20801-E522-424E-A1F1-7380DDBDCE29}" type="pres">
      <dgm:prSet presAssocID="{64D6601A-6EAF-4BBD-AC92-857348A3857E}" presName="spaceRect" presStyleCnt="0"/>
      <dgm:spPr/>
    </dgm:pt>
    <dgm:pt modelId="{8990D796-B876-414C-84CD-9146CB9CF137}" type="pres">
      <dgm:prSet presAssocID="{64D6601A-6EAF-4BBD-AC92-857348A3857E}" presName="parTx" presStyleLbl="revTx" presStyleIdx="2" presStyleCnt="3">
        <dgm:presLayoutVars>
          <dgm:chMax val="0"/>
          <dgm:chPref val="0"/>
        </dgm:presLayoutVars>
      </dgm:prSet>
      <dgm:spPr/>
    </dgm:pt>
  </dgm:ptLst>
  <dgm:cxnLst>
    <dgm:cxn modelId="{9F59571B-229C-4522-A8AB-0155131CBBDD}" type="presOf" srcId="{C535C479-463A-4ED6-9835-6B7D42C44481}" destId="{F4EFB245-7188-41EC-AA05-A13D2F6A4E6D}" srcOrd="0" destOrd="0" presId="urn:microsoft.com/office/officeart/2018/2/layout/IconVerticalSolidList"/>
    <dgm:cxn modelId="{B7CE2641-3DF7-40F6-B87E-284A69E0BEEC}" type="presOf" srcId="{537E8475-C225-41D5-9F09-0DE4B43F6F5D}" destId="{E5D835CF-7B91-4FF9-9233-F9B4D40EF47D}" srcOrd="0" destOrd="0" presId="urn:microsoft.com/office/officeart/2018/2/layout/IconVerticalSolidList"/>
    <dgm:cxn modelId="{F72EC388-F2C0-4B4B-9FE1-E4BCCD7F96E3}" srcId="{537E8475-C225-41D5-9F09-0DE4B43F6F5D}" destId="{0EC2C251-8E12-4EB6-ACE9-94108391C0C0}" srcOrd="1" destOrd="0" parTransId="{047F98E9-F6DE-462F-9D3A-2DEC37001793}" sibTransId="{8F4F58D3-645D-40AA-9786-8D306D2A2DFF}"/>
    <dgm:cxn modelId="{64C6728B-4EB1-444C-896A-98019356EDFD}" type="presOf" srcId="{64D6601A-6EAF-4BBD-AC92-857348A3857E}" destId="{8990D796-B876-414C-84CD-9146CB9CF137}" srcOrd="0" destOrd="0" presId="urn:microsoft.com/office/officeart/2018/2/layout/IconVerticalSolidList"/>
    <dgm:cxn modelId="{BDC6D99D-0C81-465C-B02F-F32F8EC66D82}" type="presOf" srcId="{0EC2C251-8E12-4EB6-ACE9-94108391C0C0}" destId="{C95D4BB8-E28A-4212-8D45-FB2632057114}" srcOrd="0" destOrd="0" presId="urn:microsoft.com/office/officeart/2018/2/layout/IconVerticalSolidList"/>
    <dgm:cxn modelId="{8FE84BA0-258A-4126-96A2-95AF34F40341}" srcId="{537E8475-C225-41D5-9F09-0DE4B43F6F5D}" destId="{64D6601A-6EAF-4BBD-AC92-857348A3857E}" srcOrd="2" destOrd="0" parTransId="{540CDFFC-8F4F-4DE0-BC8D-54F83466E430}" sibTransId="{5C4134FC-D6E6-4631-91C1-6DEF10694DB1}"/>
    <dgm:cxn modelId="{1138ABD4-BB5E-4AB6-BE6D-FF4042495D4C}" srcId="{537E8475-C225-41D5-9F09-0DE4B43F6F5D}" destId="{C535C479-463A-4ED6-9835-6B7D42C44481}" srcOrd="0" destOrd="0" parTransId="{242A86DD-0DC5-489B-95BF-5037E82FB460}" sibTransId="{3A643FFA-4768-4B00-A9D2-E90297F66FF6}"/>
    <dgm:cxn modelId="{770D9CDD-9EFE-412A-A7B9-6D1C31901D04}" type="presParOf" srcId="{E5D835CF-7B91-4FF9-9233-F9B4D40EF47D}" destId="{8F720F10-07C6-4700-9423-52C1D426F21F}" srcOrd="0" destOrd="0" presId="urn:microsoft.com/office/officeart/2018/2/layout/IconVerticalSolidList"/>
    <dgm:cxn modelId="{B7D0D6CE-1CDE-43E4-864A-46A9F740EFAD}" type="presParOf" srcId="{8F720F10-07C6-4700-9423-52C1D426F21F}" destId="{B6E6A1E0-7916-4CC9-A593-E7272583192F}" srcOrd="0" destOrd="0" presId="urn:microsoft.com/office/officeart/2018/2/layout/IconVerticalSolidList"/>
    <dgm:cxn modelId="{A8600B32-0600-42BA-B579-16C90BE10E8C}" type="presParOf" srcId="{8F720F10-07C6-4700-9423-52C1D426F21F}" destId="{BF4F5A9D-D95C-4AD5-B03B-97516D70C4C2}" srcOrd="1" destOrd="0" presId="urn:microsoft.com/office/officeart/2018/2/layout/IconVerticalSolidList"/>
    <dgm:cxn modelId="{910A1B7C-EBF9-4908-A97F-08548CA3E521}" type="presParOf" srcId="{8F720F10-07C6-4700-9423-52C1D426F21F}" destId="{136022EA-5080-4E13-BE35-ACA108844CF7}" srcOrd="2" destOrd="0" presId="urn:microsoft.com/office/officeart/2018/2/layout/IconVerticalSolidList"/>
    <dgm:cxn modelId="{B49EA56E-B23A-4EF6-BA1E-8B9E9EE7FF16}" type="presParOf" srcId="{8F720F10-07C6-4700-9423-52C1D426F21F}" destId="{F4EFB245-7188-41EC-AA05-A13D2F6A4E6D}" srcOrd="3" destOrd="0" presId="urn:microsoft.com/office/officeart/2018/2/layout/IconVerticalSolidList"/>
    <dgm:cxn modelId="{EEFD4FA2-647C-44C3-8D22-6BF3B285E2FE}" type="presParOf" srcId="{E5D835CF-7B91-4FF9-9233-F9B4D40EF47D}" destId="{7CF2CDD9-2ABC-4620-A41F-2EBFA37AD59B}" srcOrd="1" destOrd="0" presId="urn:microsoft.com/office/officeart/2018/2/layout/IconVerticalSolidList"/>
    <dgm:cxn modelId="{1AC8D6AE-EE8F-409E-92B6-ED3B9CF640A8}" type="presParOf" srcId="{E5D835CF-7B91-4FF9-9233-F9B4D40EF47D}" destId="{27BE0419-269E-47A4-9D32-97FE1B6C46F0}" srcOrd="2" destOrd="0" presId="urn:microsoft.com/office/officeart/2018/2/layout/IconVerticalSolidList"/>
    <dgm:cxn modelId="{17781575-E335-45FB-B6DD-247F21A043F1}" type="presParOf" srcId="{27BE0419-269E-47A4-9D32-97FE1B6C46F0}" destId="{77FEE138-C63A-45ED-8852-1669599E0122}" srcOrd="0" destOrd="0" presId="urn:microsoft.com/office/officeart/2018/2/layout/IconVerticalSolidList"/>
    <dgm:cxn modelId="{C257B0BC-5CB0-40BB-AAD6-ABEC2F633D24}" type="presParOf" srcId="{27BE0419-269E-47A4-9D32-97FE1B6C46F0}" destId="{2581E185-AAD3-4911-8A79-BC65DDBE37EF}" srcOrd="1" destOrd="0" presId="urn:microsoft.com/office/officeart/2018/2/layout/IconVerticalSolidList"/>
    <dgm:cxn modelId="{1091B558-6A1C-496E-BD7B-769C9C27702A}" type="presParOf" srcId="{27BE0419-269E-47A4-9D32-97FE1B6C46F0}" destId="{FDF88A50-F98A-4E85-88B8-E908042164AD}" srcOrd="2" destOrd="0" presId="urn:microsoft.com/office/officeart/2018/2/layout/IconVerticalSolidList"/>
    <dgm:cxn modelId="{C6FB92F3-851E-41AF-A6C4-5EAB4D30D8D8}" type="presParOf" srcId="{27BE0419-269E-47A4-9D32-97FE1B6C46F0}" destId="{C95D4BB8-E28A-4212-8D45-FB2632057114}" srcOrd="3" destOrd="0" presId="urn:microsoft.com/office/officeart/2018/2/layout/IconVerticalSolidList"/>
    <dgm:cxn modelId="{D0A98790-3A49-4CAD-BFA2-D08769EC4D70}" type="presParOf" srcId="{E5D835CF-7B91-4FF9-9233-F9B4D40EF47D}" destId="{38E138AD-D8E6-4BFF-BA52-E73F2EB7DCDF}" srcOrd="3" destOrd="0" presId="urn:microsoft.com/office/officeart/2018/2/layout/IconVerticalSolidList"/>
    <dgm:cxn modelId="{3F699214-804F-4686-9AB6-9DE47ADC6DFD}" type="presParOf" srcId="{E5D835CF-7B91-4FF9-9233-F9B4D40EF47D}" destId="{0539841A-47A1-4652-B3B7-7CF6AAACCEA6}" srcOrd="4" destOrd="0" presId="urn:microsoft.com/office/officeart/2018/2/layout/IconVerticalSolidList"/>
    <dgm:cxn modelId="{C92A492B-2381-4501-8D7E-1A268E4019E5}" type="presParOf" srcId="{0539841A-47A1-4652-B3B7-7CF6AAACCEA6}" destId="{3BCDCDFD-234D-49DD-835B-BE123A6E49E5}" srcOrd="0" destOrd="0" presId="urn:microsoft.com/office/officeart/2018/2/layout/IconVerticalSolidList"/>
    <dgm:cxn modelId="{6612A063-D194-41D8-9371-75DD7E175460}" type="presParOf" srcId="{0539841A-47A1-4652-B3B7-7CF6AAACCEA6}" destId="{7AC2431D-61C8-4013-B7F7-9E99293695E3}" srcOrd="1" destOrd="0" presId="urn:microsoft.com/office/officeart/2018/2/layout/IconVerticalSolidList"/>
    <dgm:cxn modelId="{820E69CB-3EF3-40D4-952C-BB6118B7CF0E}" type="presParOf" srcId="{0539841A-47A1-4652-B3B7-7CF6AAACCEA6}" destId="{26D20801-E522-424E-A1F1-7380DDBDCE29}" srcOrd="2" destOrd="0" presId="urn:microsoft.com/office/officeart/2018/2/layout/IconVerticalSolidList"/>
    <dgm:cxn modelId="{CDA23025-10C2-4729-81D8-78310B0404BA}" type="presParOf" srcId="{0539841A-47A1-4652-B3B7-7CF6AAACCEA6}" destId="{8990D796-B876-414C-84CD-9146CB9CF1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D3D02-5DEB-47EF-B2F6-12454DA662D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ADB5DA-7470-4AD6-B957-4155BC28B7E9}">
      <dgm:prSet custT="1"/>
      <dgm:spPr/>
      <dgm:t>
        <a:bodyPr/>
        <a:lstStyle/>
        <a:p>
          <a:r>
            <a:rPr lang="en-US" sz="1600" dirty="0"/>
            <a:t>Migrate to a SQL database for scalability.</a:t>
          </a:r>
        </a:p>
      </dgm:t>
    </dgm:pt>
    <dgm:pt modelId="{1C6F6371-3C36-4542-B069-34238895176E}" type="parTrans" cxnId="{4CE78A32-9674-4176-B39C-0F72F07F3C53}">
      <dgm:prSet/>
      <dgm:spPr/>
      <dgm:t>
        <a:bodyPr/>
        <a:lstStyle/>
        <a:p>
          <a:endParaRPr lang="en-US"/>
        </a:p>
      </dgm:t>
    </dgm:pt>
    <dgm:pt modelId="{42B7FC88-0B77-4E8B-818D-E5AA23538CCF}" type="sibTrans" cxnId="{4CE78A32-9674-4176-B39C-0F72F07F3C53}">
      <dgm:prSet/>
      <dgm:spPr/>
      <dgm:t>
        <a:bodyPr/>
        <a:lstStyle/>
        <a:p>
          <a:endParaRPr lang="en-US"/>
        </a:p>
      </dgm:t>
    </dgm:pt>
    <dgm:pt modelId="{0F15A112-241B-4D1F-B6A0-DE100DDD399A}">
      <dgm:prSet custT="1"/>
      <dgm:spPr/>
      <dgm:t>
        <a:bodyPr/>
        <a:lstStyle/>
        <a:p>
          <a:r>
            <a:rPr lang="en-US" sz="1600" dirty="0"/>
            <a:t>Enhance the frontend UI for better user experience.</a:t>
          </a:r>
        </a:p>
      </dgm:t>
    </dgm:pt>
    <dgm:pt modelId="{0B97A43F-4FA3-45B8-B38A-097882BD309D}" type="parTrans" cxnId="{DB4FFCE6-6061-4401-8F5A-D75D7E20DD23}">
      <dgm:prSet/>
      <dgm:spPr/>
      <dgm:t>
        <a:bodyPr/>
        <a:lstStyle/>
        <a:p>
          <a:endParaRPr lang="en-US"/>
        </a:p>
      </dgm:t>
    </dgm:pt>
    <dgm:pt modelId="{331DC64A-AD21-4172-912C-7CD074670319}" type="sibTrans" cxnId="{DB4FFCE6-6061-4401-8F5A-D75D7E20DD23}">
      <dgm:prSet/>
      <dgm:spPr/>
      <dgm:t>
        <a:bodyPr/>
        <a:lstStyle/>
        <a:p>
          <a:endParaRPr lang="en-US"/>
        </a:p>
      </dgm:t>
    </dgm:pt>
    <dgm:pt modelId="{0DE52CF5-ACC7-4F68-AC8C-3DC33E045F0E}">
      <dgm:prSet custT="1"/>
      <dgm:spPr/>
      <dgm:t>
        <a:bodyPr/>
        <a:lstStyle/>
        <a:p>
          <a:r>
            <a:rPr lang="en-US" sz="1600" dirty="0"/>
            <a:t>Implement secure login for admin access.</a:t>
          </a:r>
        </a:p>
      </dgm:t>
    </dgm:pt>
    <dgm:pt modelId="{DE3FE330-D5C8-493F-86EC-F561719720AB}" type="parTrans" cxnId="{BC42F752-075B-4FD6-83FB-7356AC717E15}">
      <dgm:prSet/>
      <dgm:spPr/>
      <dgm:t>
        <a:bodyPr/>
        <a:lstStyle/>
        <a:p>
          <a:endParaRPr lang="en-US"/>
        </a:p>
      </dgm:t>
    </dgm:pt>
    <dgm:pt modelId="{CA0E0794-90BB-4FC6-81C4-924716DCA561}" type="sibTrans" cxnId="{BC42F752-075B-4FD6-83FB-7356AC717E15}">
      <dgm:prSet/>
      <dgm:spPr/>
      <dgm:t>
        <a:bodyPr/>
        <a:lstStyle/>
        <a:p>
          <a:endParaRPr lang="en-US"/>
        </a:p>
      </dgm:t>
    </dgm:pt>
    <dgm:pt modelId="{B91F3C0F-3533-45EE-9910-6D616A7CA6EC}">
      <dgm:prSet/>
      <dgm:spPr/>
      <dgm:t>
        <a:bodyPr/>
        <a:lstStyle/>
        <a:p>
          <a:r>
            <a:rPr lang="en-US" dirty="0"/>
            <a:t>Deploy the app online for public access.</a:t>
          </a:r>
        </a:p>
      </dgm:t>
    </dgm:pt>
    <dgm:pt modelId="{67566D10-F0C3-445B-9E5A-AF83AC13A2DA}" type="parTrans" cxnId="{28681372-CDC8-4F24-B4B0-447EA71C2FA4}">
      <dgm:prSet/>
      <dgm:spPr/>
      <dgm:t>
        <a:bodyPr/>
        <a:lstStyle/>
        <a:p>
          <a:endParaRPr lang="en-US"/>
        </a:p>
      </dgm:t>
    </dgm:pt>
    <dgm:pt modelId="{9FF6A20F-D42A-4847-AE61-6686A0CD7D9D}" type="sibTrans" cxnId="{28681372-CDC8-4F24-B4B0-447EA71C2FA4}">
      <dgm:prSet/>
      <dgm:spPr/>
      <dgm:t>
        <a:bodyPr/>
        <a:lstStyle/>
        <a:p>
          <a:endParaRPr lang="en-US"/>
        </a:p>
      </dgm:t>
    </dgm:pt>
    <dgm:pt modelId="{98A06E29-B748-45D3-BECB-CD6490FD8F57}">
      <dgm:prSet/>
      <dgm:spPr/>
      <dgm:t>
        <a:bodyPr/>
        <a:lstStyle/>
        <a:p>
          <a:r>
            <a:rPr lang="en-US" dirty="0"/>
            <a:t>Add more features for advanced predictions.</a:t>
          </a:r>
        </a:p>
      </dgm:t>
    </dgm:pt>
    <dgm:pt modelId="{81FDB1DE-3841-4298-9A84-DD2941843F26}" type="parTrans" cxnId="{892FB74F-A414-457E-AF15-73536FEC2E57}">
      <dgm:prSet/>
      <dgm:spPr/>
      <dgm:t>
        <a:bodyPr/>
        <a:lstStyle/>
        <a:p>
          <a:endParaRPr lang="en-US"/>
        </a:p>
      </dgm:t>
    </dgm:pt>
    <dgm:pt modelId="{BD6FF7F2-206F-48C8-A4E7-BC1DDB1E153E}" type="sibTrans" cxnId="{892FB74F-A414-457E-AF15-73536FEC2E57}">
      <dgm:prSet/>
      <dgm:spPr/>
      <dgm:t>
        <a:bodyPr/>
        <a:lstStyle/>
        <a:p>
          <a:endParaRPr lang="en-US"/>
        </a:p>
      </dgm:t>
    </dgm:pt>
    <dgm:pt modelId="{A5A91D74-714F-4D7C-83BC-6E45127B99BD}" type="pres">
      <dgm:prSet presAssocID="{BADD3D02-5DEB-47EF-B2F6-12454DA662DD}" presName="root" presStyleCnt="0">
        <dgm:presLayoutVars>
          <dgm:dir/>
          <dgm:resizeHandles val="exact"/>
        </dgm:presLayoutVars>
      </dgm:prSet>
      <dgm:spPr/>
    </dgm:pt>
    <dgm:pt modelId="{D0AF66AD-4FB6-41A5-89BB-E49FE11DFC46}" type="pres">
      <dgm:prSet presAssocID="{24ADB5DA-7470-4AD6-B957-4155BC28B7E9}" presName="compNode" presStyleCnt="0"/>
      <dgm:spPr/>
    </dgm:pt>
    <dgm:pt modelId="{33629A1F-4C59-46C9-9A27-CF7BC82891BD}" type="pres">
      <dgm:prSet presAssocID="{24ADB5DA-7470-4AD6-B957-4155BC28B7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836831B-410B-4962-83D7-E2C6B0846B13}" type="pres">
      <dgm:prSet presAssocID="{24ADB5DA-7470-4AD6-B957-4155BC28B7E9}" presName="spaceRect" presStyleCnt="0"/>
      <dgm:spPr/>
    </dgm:pt>
    <dgm:pt modelId="{2708575A-6E89-4BCE-A8BD-3CCDD3D2BAC8}" type="pres">
      <dgm:prSet presAssocID="{24ADB5DA-7470-4AD6-B957-4155BC28B7E9}" presName="textRect" presStyleLbl="revTx" presStyleIdx="0" presStyleCnt="5">
        <dgm:presLayoutVars>
          <dgm:chMax val="1"/>
          <dgm:chPref val="1"/>
        </dgm:presLayoutVars>
      </dgm:prSet>
      <dgm:spPr/>
    </dgm:pt>
    <dgm:pt modelId="{AA5C978D-5001-4B52-97EF-14BE7FC226FE}" type="pres">
      <dgm:prSet presAssocID="{42B7FC88-0B77-4E8B-818D-E5AA23538CCF}" presName="sibTrans" presStyleCnt="0"/>
      <dgm:spPr/>
    </dgm:pt>
    <dgm:pt modelId="{078A178D-9A41-475B-93D3-20B405103556}" type="pres">
      <dgm:prSet presAssocID="{0F15A112-241B-4D1F-B6A0-DE100DDD399A}" presName="compNode" presStyleCnt="0"/>
      <dgm:spPr/>
    </dgm:pt>
    <dgm:pt modelId="{7BBF1E5F-3CAD-43D7-9FD5-6C3F5EB5BA79}" type="pres">
      <dgm:prSet presAssocID="{0F15A112-241B-4D1F-B6A0-DE100DDD39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171FAAC-2E8B-4FFB-830B-46A4CAB1EDCB}" type="pres">
      <dgm:prSet presAssocID="{0F15A112-241B-4D1F-B6A0-DE100DDD399A}" presName="spaceRect" presStyleCnt="0"/>
      <dgm:spPr/>
    </dgm:pt>
    <dgm:pt modelId="{2ACF493A-46E6-4217-A491-A9754094054F}" type="pres">
      <dgm:prSet presAssocID="{0F15A112-241B-4D1F-B6A0-DE100DDD399A}" presName="textRect" presStyleLbl="revTx" presStyleIdx="1" presStyleCnt="5">
        <dgm:presLayoutVars>
          <dgm:chMax val="1"/>
          <dgm:chPref val="1"/>
        </dgm:presLayoutVars>
      </dgm:prSet>
      <dgm:spPr/>
    </dgm:pt>
    <dgm:pt modelId="{1B2453CE-BCFE-445C-96BD-772FEA59D018}" type="pres">
      <dgm:prSet presAssocID="{331DC64A-AD21-4172-912C-7CD074670319}" presName="sibTrans" presStyleCnt="0"/>
      <dgm:spPr/>
    </dgm:pt>
    <dgm:pt modelId="{27155CCF-040B-42C1-8056-8FBA3D024DDB}" type="pres">
      <dgm:prSet presAssocID="{0DE52CF5-ACC7-4F68-AC8C-3DC33E045F0E}" presName="compNode" presStyleCnt="0"/>
      <dgm:spPr/>
    </dgm:pt>
    <dgm:pt modelId="{505902AB-7360-4EDE-8C18-3316B8EF3703}" type="pres">
      <dgm:prSet presAssocID="{0DE52CF5-ACC7-4F68-AC8C-3DC33E045F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ECC3C7F-E245-4A51-9CE6-42B09DE99DE8}" type="pres">
      <dgm:prSet presAssocID="{0DE52CF5-ACC7-4F68-AC8C-3DC33E045F0E}" presName="spaceRect" presStyleCnt="0"/>
      <dgm:spPr/>
    </dgm:pt>
    <dgm:pt modelId="{683D2D7B-CD08-419A-A8BE-69C0BAA2E944}" type="pres">
      <dgm:prSet presAssocID="{0DE52CF5-ACC7-4F68-AC8C-3DC33E045F0E}" presName="textRect" presStyleLbl="revTx" presStyleIdx="2" presStyleCnt="5">
        <dgm:presLayoutVars>
          <dgm:chMax val="1"/>
          <dgm:chPref val="1"/>
        </dgm:presLayoutVars>
      </dgm:prSet>
      <dgm:spPr/>
    </dgm:pt>
    <dgm:pt modelId="{40DA38B9-915B-4BE7-B26A-554179B8CC92}" type="pres">
      <dgm:prSet presAssocID="{CA0E0794-90BB-4FC6-81C4-924716DCA561}" presName="sibTrans" presStyleCnt="0"/>
      <dgm:spPr/>
    </dgm:pt>
    <dgm:pt modelId="{5937C9B2-9ACB-4A41-8C1E-AF90FD0CCD31}" type="pres">
      <dgm:prSet presAssocID="{B91F3C0F-3533-45EE-9910-6D616A7CA6EC}" presName="compNode" presStyleCnt="0"/>
      <dgm:spPr/>
    </dgm:pt>
    <dgm:pt modelId="{F512056B-823C-46A1-B463-641FBC268D4E}" type="pres">
      <dgm:prSet presAssocID="{B91F3C0F-3533-45EE-9910-6D616A7CA6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3739F40D-4D9E-43EC-B06A-637CAE23D416}" type="pres">
      <dgm:prSet presAssocID="{B91F3C0F-3533-45EE-9910-6D616A7CA6EC}" presName="spaceRect" presStyleCnt="0"/>
      <dgm:spPr/>
    </dgm:pt>
    <dgm:pt modelId="{90A3453A-DB51-45FE-807D-ED1160210B91}" type="pres">
      <dgm:prSet presAssocID="{B91F3C0F-3533-45EE-9910-6D616A7CA6EC}" presName="textRect" presStyleLbl="revTx" presStyleIdx="3" presStyleCnt="5">
        <dgm:presLayoutVars>
          <dgm:chMax val="1"/>
          <dgm:chPref val="1"/>
        </dgm:presLayoutVars>
      </dgm:prSet>
      <dgm:spPr/>
    </dgm:pt>
    <dgm:pt modelId="{811D7A48-CE8B-4079-9332-DE3510DF27EC}" type="pres">
      <dgm:prSet presAssocID="{9FF6A20F-D42A-4847-AE61-6686A0CD7D9D}" presName="sibTrans" presStyleCnt="0"/>
      <dgm:spPr/>
    </dgm:pt>
    <dgm:pt modelId="{C4FC2EB0-3EDF-4CB4-8FAE-199B00A787CE}" type="pres">
      <dgm:prSet presAssocID="{98A06E29-B748-45D3-BECB-CD6490FD8F57}" presName="compNode" presStyleCnt="0"/>
      <dgm:spPr/>
    </dgm:pt>
    <dgm:pt modelId="{F92FA7B8-2009-455D-8FF7-C225E60583B5}" type="pres">
      <dgm:prSet presAssocID="{98A06E29-B748-45D3-BECB-CD6490FD8F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58F0072A-E2F6-45B9-A12A-DBFD9F60860E}" type="pres">
      <dgm:prSet presAssocID="{98A06E29-B748-45D3-BECB-CD6490FD8F57}" presName="spaceRect" presStyleCnt="0"/>
      <dgm:spPr/>
    </dgm:pt>
    <dgm:pt modelId="{5DDCB1CF-13DB-4A65-86EC-4F67FF9EC33D}" type="pres">
      <dgm:prSet presAssocID="{98A06E29-B748-45D3-BECB-CD6490FD8F57}" presName="textRect" presStyleLbl="revTx" presStyleIdx="4" presStyleCnt="5">
        <dgm:presLayoutVars>
          <dgm:chMax val="1"/>
          <dgm:chPref val="1"/>
        </dgm:presLayoutVars>
      </dgm:prSet>
      <dgm:spPr/>
    </dgm:pt>
  </dgm:ptLst>
  <dgm:cxnLst>
    <dgm:cxn modelId="{4CE78A32-9674-4176-B39C-0F72F07F3C53}" srcId="{BADD3D02-5DEB-47EF-B2F6-12454DA662DD}" destId="{24ADB5DA-7470-4AD6-B957-4155BC28B7E9}" srcOrd="0" destOrd="0" parTransId="{1C6F6371-3C36-4542-B069-34238895176E}" sibTransId="{42B7FC88-0B77-4E8B-818D-E5AA23538CCF}"/>
    <dgm:cxn modelId="{892FB74F-A414-457E-AF15-73536FEC2E57}" srcId="{BADD3D02-5DEB-47EF-B2F6-12454DA662DD}" destId="{98A06E29-B748-45D3-BECB-CD6490FD8F57}" srcOrd="4" destOrd="0" parTransId="{81FDB1DE-3841-4298-9A84-DD2941843F26}" sibTransId="{BD6FF7F2-206F-48C8-A4E7-BC1DDB1E153E}"/>
    <dgm:cxn modelId="{BC42F752-075B-4FD6-83FB-7356AC717E15}" srcId="{BADD3D02-5DEB-47EF-B2F6-12454DA662DD}" destId="{0DE52CF5-ACC7-4F68-AC8C-3DC33E045F0E}" srcOrd="2" destOrd="0" parTransId="{DE3FE330-D5C8-493F-86EC-F561719720AB}" sibTransId="{CA0E0794-90BB-4FC6-81C4-924716DCA561}"/>
    <dgm:cxn modelId="{28681372-CDC8-4F24-B4B0-447EA71C2FA4}" srcId="{BADD3D02-5DEB-47EF-B2F6-12454DA662DD}" destId="{B91F3C0F-3533-45EE-9910-6D616A7CA6EC}" srcOrd="3" destOrd="0" parTransId="{67566D10-F0C3-445B-9E5A-AF83AC13A2DA}" sibTransId="{9FF6A20F-D42A-4847-AE61-6686A0CD7D9D}"/>
    <dgm:cxn modelId="{252E147B-16AA-4A5C-B4AD-E1F5D7E49DD0}" type="presOf" srcId="{B91F3C0F-3533-45EE-9910-6D616A7CA6EC}" destId="{90A3453A-DB51-45FE-807D-ED1160210B91}" srcOrd="0" destOrd="0" presId="urn:microsoft.com/office/officeart/2018/2/layout/IconLabelList"/>
    <dgm:cxn modelId="{984C3988-FD48-421E-8D28-C4DDE314FD9A}" type="presOf" srcId="{0F15A112-241B-4D1F-B6A0-DE100DDD399A}" destId="{2ACF493A-46E6-4217-A491-A9754094054F}" srcOrd="0" destOrd="0" presId="urn:microsoft.com/office/officeart/2018/2/layout/IconLabelList"/>
    <dgm:cxn modelId="{FF232D8D-50C5-42ED-9C49-3C4CCB534F51}" type="presOf" srcId="{24ADB5DA-7470-4AD6-B957-4155BC28B7E9}" destId="{2708575A-6E89-4BCE-A8BD-3CCDD3D2BAC8}" srcOrd="0" destOrd="0" presId="urn:microsoft.com/office/officeart/2018/2/layout/IconLabelList"/>
    <dgm:cxn modelId="{6B62B1B1-4C96-4FDC-8A7A-9D60600000F5}" type="presOf" srcId="{98A06E29-B748-45D3-BECB-CD6490FD8F57}" destId="{5DDCB1CF-13DB-4A65-86EC-4F67FF9EC33D}" srcOrd="0" destOrd="0" presId="urn:microsoft.com/office/officeart/2018/2/layout/IconLabelList"/>
    <dgm:cxn modelId="{A69966CB-FD13-430F-B8AC-B74BCC673D85}" type="presOf" srcId="{BADD3D02-5DEB-47EF-B2F6-12454DA662DD}" destId="{A5A91D74-714F-4D7C-83BC-6E45127B99BD}" srcOrd="0" destOrd="0" presId="urn:microsoft.com/office/officeart/2018/2/layout/IconLabelList"/>
    <dgm:cxn modelId="{79DFD2CC-5575-4A0C-A926-CBF6B8917F69}" type="presOf" srcId="{0DE52CF5-ACC7-4F68-AC8C-3DC33E045F0E}" destId="{683D2D7B-CD08-419A-A8BE-69C0BAA2E944}" srcOrd="0" destOrd="0" presId="urn:microsoft.com/office/officeart/2018/2/layout/IconLabelList"/>
    <dgm:cxn modelId="{DB4FFCE6-6061-4401-8F5A-D75D7E20DD23}" srcId="{BADD3D02-5DEB-47EF-B2F6-12454DA662DD}" destId="{0F15A112-241B-4D1F-B6A0-DE100DDD399A}" srcOrd="1" destOrd="0" parTransId="{0B97A43F-4FA3-45B8-B38A-097882BD309D}" sibTransId="{331DC64A-AD21-4172-912C-7CD074670319}"/>
    <dgm:cxn modelId="{5EEE4D9D-1DB0-4555-B756-F380B4BA796B}" type="presParOf" srcId="{A5A91D74-714F-4D7C-83BC-6E45127B99BD}" destId="{D0AF66AD-4FB6-41A5-89BB-E49FE11DFC46}" srcOrd="0" destOrd="0" presId="urn:microsoft.com/office/officeart/2018/2/layout/IconLabelList"/>
    <dgm:cxn modelId="{50A35FC2-9E25-4B4A-A3C5-AB6DCD342BFC}" type="presParOf" srcId="{D0AF66AD-4FB6-41A5-89BB-E49FE11DFC46}" destId="{33629A1F-4C59-46C9-9A27-CF7BC82891BD}" srcOrd="0" destOrd="0" presId="urn:microsoft.com/office/officeart/2018/2/layout/IconLabelList"/>
    <dgm:cxn modelId="{E8B1443E-9344-4206-A7FF-B6B0057CC448}" type="presParOf" srcId="{D0AF66AD-4FB6-41A5-89BB-E49FE11DFC46}" destId="{E836831B-410B-4962-83D7-E2C6B0846B13}" srcOrd="1" destOrd="0" presId="urn:microsoft.com/office/officeart/2018/2/layout/IconLabelList"/>
    <dgm:cxn modelId="{14EE27AD-BC3C-41DB-940E-4A2656790876}" type="presParOf" srcId="{D0AF66AD-4FB6-41A5-89BB-E49FE11DFC46}" destId="{2708575A-6E89-4BCE-A8BD-3CCDD3D2BAC8}" srcOrd="2" destOrd="0" presId="urn:microsoft.com/office/officeart/2018/2/layout/IconLabelList"/>
    <dgm:cxn modelId="{B4422E58-4FFD-4457-A465-D84AA2CE173E}" type="presParOf" srcId="{A5A91D74-714F-4D7C-83BC-6E45127B99BD}" destId="{AA5C978D-5001-4B52-97EF-14BE7FC226FE}" srcOrd="1" destOrd="0" presId="urn:microsoft.com/office/officeart/2018/2/layout/IconLabelList"/>
    <dgm:cxn modelId="{7CC29383-E1B9-4D3D-B6E8-775E4142E0C1}" type="presParOf" srcId="{A5A91D74-714F-4D7C-83BC-6E45127B99BD}" destId="{078A178D-9A41-475B-93D3-20B405103556}" srcOrd="2" destOrd="0" presId="urn:microsoft.com/office/officeart/2018/2/layout/IconLabelList"/>
    <dgm:cxn modelId="{29E19530-18B8-4538-8D17-24FF713A767B}" type="presParOf" srcId="{078A178D-9A41-475B-93D3-20B405103556}" destId="{7BBF1E5F-3CAD-43D7-9FD5-6C3F5EB5BA79}" srcOrd="0" destOrd="0" presId="urn:microsoft.com/office/officeart/2018/2/layout/IconLabelList"/>
    <dgm:cxn modelId="{B285A7EC-660D-4EB9-8321-2E25C38E7B44}" type="presParOf" srcId="{078A178D-9A41-475B-93D3-20B405103556}" destId="{A171FAAC-2E8B-4FFB-830B-46A4CAB1EDCB}" srcOrd="1" destOrd="0" presId="urn:microsoft.com/office/officeart/2018/2/layout/IconLabelList"/>
    <dgm:cxn modelId="{B84B5EDB-AB9C-4F8C-AE5F-F566BCC07D43}" type="presParOf" srcId="{078A178D-9A41-475B-93D3-20B405103556}" destId="{2ACF493A-46E6-4217-A491-A9754094054F}" srcOrd="2" destOrd="0" presId="urn:microsoft.com/office/officeart/2018/2/layout/IconLabelList"/>
    <dgm:cxn modelId="{3ED41C6C-0005-4614-B565-1A9FA84EE42C}" type="presParOf" srcId="{A5A91D74-714F-4D7C-83BC-6E45127B99BD}" destId="{1B2453CE-BCFE-445C-96BD-772FEA59D018}" srcOrd="3" destOrd="0" presId="urn:microsoft.com/office/officeart/2018/2/layout/IconLabelList"/>
    <dgm:cxn modelId="{0F359922-E4FE-4F5F-9FB0-B7DB9D73B677}" type="presParOf" srcId="{A5A91D74-714F-4D7C-83BC-6E45127B99BD}" destId="{27155CCF-040B-42C1-8056-8FBA3D024DDB}" srcOrd="4" destOrd="0" presId="urn:microsoft.com/office/officeart/2018/2/layout/IconLabelList"/>
    <dgm:cxn modelId="{1A94EBAF-54D3-47AE-8F85-BFCD30C77D78}" type="presParOf" srcId="{27155CCF-040B-42C1-8056-8FBA3D024DDB}" destId="{505902AB-7360-4EDE-8C18-3316B8EF3703}" srcOrd="0" destOrd="0" presId="urn:microsoft.com/office/officeart/2018/2/layout/IconLabelList"/>
    <dgm:cxn modelId="{864A3CC8-BC35-4003-9782-DA1AC38C0C53}" type="presParOf" srcId="{27155CCF-040B-42C1-8056-8FBA3D024DDB}" destId="{FECC3C7F-E245-4A51-9CE6-42B09DE99DE8}" srcOrd="1" destOrd="0" presId="urn:microsoft.com/office/officeart/2018/2/layout/IconLabelList"/>
    <dgm:cxn modelId="{E4319921-0ADF-43C1-8CB6-7559F75324A7}" type="presParOf" srcId="{27155CCF-040B-42C1-8056-8FBA3D024DDB}" destId="{683D2D7B-CD08-419A-A8BE-69C0BAA2E944}" srcOrd="2" destOrd="0" presId="urn:microsoft.com/office/officeart/2018/2/layout/IconLabelList"/>
    <dgm:cxn modelId="{BB8AB6F9-28EA-4592-9BE9-1E2BE8ECCDFA}" type="presParOf" srcId="{A5A91D74-714F-4D7C-83BC-6E45127B99BD}" destId="{40DA38B9-915B-4BE7-B26A-554179B8CC92}" srcOrd="5" destOrd="0" presId="urn:microsoft.com/office/officeart/2018/2/layout/IconLabelList"/>
    <dgm:cxn modelId="{CDFAB120-9851-4447-827F-B1E2D50CA88D}" type="presParOf" srcId="{A5A91D74-714F-4D7C-83BC-6E45127B99BD}" destId="{5937C9B2-9ACB-4A41-8C1E-AF90FD0CCD31}" srcOrd="6" destOrd="0" presId="urn:microsoft.com/office/officeart/2018/2/layout/IconLabelList"/>
    <dgm:cxn modelId="{DFB78A6F-25F4-4838-832C-319A6E4AEF07}" type="presParOf" srcId="{5937C9B2-9ACB-4A41-8C1E-AF90FD0CCD31}" destId="{F512056B-823C-46A1-B463-641FBC268D4E}" srcOrd="0" destOrd="0" presId="urn:microsoft.com/office/officeart/2018/2/layout/IconLabelList"/>
    <dgm:cxn modelId="{9A39005E-25D6-4763-B19A-AEEB7E94B5B6}" type="presParOf" srcId="{5937C9B2-9ACB-4A41-8C1E-AF90FD0CCD31}" destId="{3739F40D-4D9E-43EC-B06A-637CAE23D416}" srcOrd="1" destOrd="0" presId="urn:microsoft.com/office/officeart/2018/2/layout/IconLabelList"/>
    <dgm:cxn modelId="{D93DCC3F-4D40-43D5-A5A8-030CA4D5C819}" type="presParOf" srcId="{5937C9B2-9ACB-4A41-8C1E-AF90FD0CCD31}" destId="{90A3453A-DB51-45FE-807D-ED1160210B91}" srcOrd="2" destOrd="0" presId="urn:microsoft.com/office/officeart/2018/2/layout/IconLabelList"/>
    <dgm:cxn modelId="{D5219F01-200F-460E-A19F-9E5A868D56D5}" type="presParOf" srcId="{A5A91D74-714F-4D7C-83BC-6E45127B99BD}" destId="{811D7A48-CE8B-4079-9332-DE3510DF27EC}" srcOrd="7" destOrd="0" presId="urn:microsoft.com/office/officeart/2018/2/layout/IconLabelList"/>
    <dgm:cxn modelId="{48A8435A-8D98-4294-807C-36FCDF2CD806}" type="presParOf" srcId="{A5A91D74-714F-4D7C-83BC-6E45127B99BD}" destId="{C4FC2EB0-3EDF-4CB4-8FAE-199B00A787CE}" srcOrd="8" destOrd="0" presId="urn:microsoft.com/office/officeart/2018/2/layout/IconLabelList"/>
    <dgm:cxn modelId="{CF0426AC-C943-497D-A8A6-8DF65113A5CD}" type="presParOf" srcId="{C4FC2EB0-3EDF-4CB4-8FAE-199B00A787CE}" destId="{F92FA7B8-2009-455D-8FF7-C225E60583B5}" srcOrd="0" destOrd="0" presId="urn:microsoft.com/office/officeart/2018/2/layout/IconLabelList"/>
    <dgm:cxn modelId="{9DB2D5C4-553F-448B-84F3-7BAC0DF598D1}" type="presParOf" srcId="{C4FC2EB0-3EDF-4CB4-8FAE-199B00A787CE}" destId="{58F0072A-E2F6-45B9-A12A-DBFD9F60860E}" srcOrd="1" destOrd="0" presId="urn:microsoft.com/office/officeart/2018/2/layout/IconLabelList"/>
    <dgm:cxn modelId="{E2D0096D-6546-40A4-85E8-9F38D861DDD5}" type="presParOf" srcId="{C4FC2EB0-3EDF-4CB4-8FAE-199B00A787CE}" destId="{5DDCB1CF-13DB-4A65-86EC-4F67FF9EC33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083D77-FC7B-497D-A20A-449DFECCD11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BA507F6-BA97-440B-A401-4983F990EE86}">
      <dgm:prSet/>
      <dgm:spPr/>
      <dgm:t>
        <a:bodyPr/>
        <a:lstStyle/>
        <a:p>
          <a:r>
            <a:rPr lang="en-US" b="1"/>
            <a:t>Summary</a:t>
          </a:r>
          <a:r>
            <a:rPr lang="en-US"/>
            <a:t>:</a:t>
          </a:r>
          <a:br>
            <a:rPr lang="en-US"/>
          </a:br>
          <a:r>
            <a:rPr lang="en-US"/>
            <a:t>The salary prediction app helps job seekers and employers make informed decisions by providing data-driven salary estimates for tech jobs.</a:t>
          </a:r>
        </a:p>
      </dgm:t>
    </dgm:pt>
    <dgm:pt modelId="{3F1DFCCE-A7DB-4AE9-BEB6-98B54D80801B}" type="parTrans" cxnId="{578E609C-38C8-4F2B-900A-4B6CD3649687}">
      <dgm:prSet/>
      <dgm:spPr/>
      <dgm:t>
        <a:bodyPr/>
        <a:lstStyle/>
        <a:p>
          <a:endParaRPr lang="en-US"/>
        </a:p>
      </dgm:t>
    </dgm:pt>
    <dgm:pt modelId="{64503EE9-7F62-419D-AE76-377A26A2FA4A}" type="sibTrans" cxnId="{578E609C-38C8-4F2B-900A-4B6CD3649687}">
      <dgm:prSet/>
      <dgm:spPr/>
      <dgm:t>
        <a:bodyPr/>
        <a:lstStyle/>
        <a:p>
          <a:endParaRPr lang="en-US"/>
        </a:p>
      </dgm:t>
    </dgm:pt>
    <dgm:pt modelId="{D580CA2F-4A94-4F44-81CA-FE8F350D7093}">
      <dgm:prSet/>
      <dgm:spPr/>
      <dgm:t>
        <a:bodyPr/>
        <a:lstStyle/>
        <a:p>
          <a:r>
            <a:rPr lang="en-US" b="1"/>
            <a:t>Scalable and User-Friendly</a:t>
          </a:r>
          <a:r>
            <a:rPr lang="en-US"/>
            <a:t>: Easy to use, can be scaled with more data and features, and provides actionable insights.</a:t>
          </a:r>
        </a:p>
      </dgm:t>
    </dgm:pt>
    <dgm:pt modelId="{1A969F48-94E1-4365-BDF3-4E1CCEBE1477}" type="parTrans" cxnId="{EE7E52E8-6112-4B1C-B31E-94235856AF29}">
      <dgm:prSet/>
      <dgm:spPr/>
      <dgm:t>
        <a:bodyPr/>
        <a:lstStyle/>
        <a:p>
          <a:endParaRPr lang="en-US"/>
        </a:p>
      </dgm:t>
    </dgm:pt>
    <dgm:pt modelId="{D146820B-CDCB-4E29-AF4E-1AEC07031980}" type="sibTrans" cxnId="{EE7E52E8-6112-4B1C-B31E-94235856AF29}">
      <dgm:prSet/>
      <dgm:spPr/>
      <dgm:t>
        <a:bodyPr/>
        <a:lstStyle/>
        <a:p>
          <a:endParaRPr lang="en-US"/>
        </a:p>
      </dgm:t>
    </dgm:pt>
    <dgm:pt modelId="{48E2334A-D4E7-A544-A83A-E9981AA8AF96}" type="pres">
      <dgm:prSet presAssocID="{6A083D77-FC7B-497D-A20A-449DFECCD11C}" presName="linear" presStyleCnt="0">
        <dgm:presLayoutVars>
          <dgm:animLvl val="lvl"/>
          <dgm:resizeHandles val="exact"/>
        </dgm:presLayoutVars>
      </dgm:prSet>
      <dgm:spPr/>
    </dgm:pt>
    <dgm:pt modelId="{F6C85645-C8D3-CF40-B4EE-6F75A1BE1711}" type="pres">
      <dgm:prSet presAssocID="{FBA507F6-BA97-440B-A401-4983F990EE86}" presName="parentText" presStyleLbl="node1" presStyleIdx="0" presStyleCnt="2">
        <dgm:presLayoutVars>
          <dgm:chMax val="0"/>
          <dgm:bulletEnabled val="1"/>
        </dgm:presLayoutVars>
      </dgm:prSet>
      <dgm:spPr/>
    </dgm:pt>
    <dgm:pt modelId="{F3B1818D-5A0F-3B42-888A-323FA5DD238A}" type="pres">
      <dgm:prSet presAssocID="{64503EE9-7F62-419D-AE76-377A26A2FA4A}" presName="spacer" presStyleCnt="0"/>
      <dgm:spPr/>
    </dgm:pt>
    <dgm:pt modelId="{93DBF4EF-F786-A24A-8B95-761B6811C358}" type="pres">
      <dgm:prSet presAssocID="{D580CA2F-4A94-4F44-81CA-FE8F350D7093}" presName="parentText" presStyleLbl="node1" presStyleIdx="1" presStyleCnt="2">
        <dgm:presLayoutVars>
          <dgm:chMax val="0"/>
          <dgm:bulletEnabled val="1"/>
        </dgm:presLayoutVars>
      </dgm:prSet>
      <dgm:spPr/>
    </dgm:pt>
  </dgm:ptLst>
  <dgm:cxnLst>
    <dgm:cxn modelId="{6F41FE37-8DF3-DE40-8167-F57D64C71C34}" type="presOf" srcId="{FBA507F6-BA97-440B-A401-4983F990EE86}" destId="{F6C85645-C8D3-CF40-B4EE-6F75A1BE1711}" srcOrd="0" destOrd="0" presId="urn:microsoft.com/office/officeart/2005/8/layout/vList2"/>
    <dgm:cxn modelId="{03C4E87B-EB21-154C-89FE-7A3237240E6A}" type="presOf" srcId="{D580CA2F-4A94-4F44-81CA-FE8F350D7093}" destId="{93DBF4EF-F786-A24A-8B95-761B6811C358}" srcOrd="0" destOrd="0" presId="urn:microsoft.com/office/officeart/2005/8/layout/vList2"/>
    <dgm:cxn modelId="{A2B30786-763B-FB4B-8173-ACABBF4016FD}" type="presOf" srcId="{6A083D77-FC7B-497D-A20A-449DFECCD11C}" destId="{48E2334A-D4E7-A544-A83A-E9981AA8AF96}" srcOrd="0" destOrd="0" presId="urn:microsoft.com/office/officeart/2005/8/layout/vList2"/>
    <dgm:cxn modelId="{578E609C-38C8-4F2B-900A-4B6CD3649687}" srcId="{6A083D77-FC7B-497D-A20A-449DFECCD11C}" destId="{FBA507F6-BA97-440B-A401-4983F990EE86}" srcOrd="0" destOrd="0" parTransId="{3F1DFCCE-A7DB-4AE9-BEB6-98B54D80801B}" sibTransId="{64503EE9-7F62-419D-AE76-377A26A2FA4A}"/>
    <dgm:cxn modelId="{EE7E52E8-6112-4B1C-B31E-94235856AF29}" srcId="{6A083D77-FC7B-497D-A20A-449DFECCD11C}" destId="{D580CA2F-4A94-4F44-81CA-FE8F350D7093}" srcOrd="1" destOrd="0" parTransId="{1A969F48-94E1-4365-BDF3-4E1CCEBE1477}" sibTransId="{D146820B-CDCB-4E29-AF4E-1AEC07031980}"/>
    <dgm:cxn modelId="{356740E2-6A91-0248-84AD-5C0FCD6E64C4}" type="presParOf" srcId="{48E2334A-D4E7-A544-A83A-E9981AA8AF96}" destId="{F6C85645-C8D3-CF40-B4EE-6F75A1BE1711}" srcOrd="0" destOrd="0" presId="urn:microsoft.com/office/officeart/2005/8/layout/vList2"/>
    <dgm:cxn modelId="{29014DA1-500B-4140-8A27-5B7B072E548F}" type="presParOf" srcId="{48E2334A-D4E7-A544-A83A-E9981AA8AF96}" destId="{F3B1818D-5A0F-3B42-888A-323FA5DD238A}" srcOrd="1" destOrd="0" presId="urn:microsoft.com/office/officeart/2005/8/layout/vList2"/>
    <dgm:cxn modelId="{92381089-B92B-1141-BA96-207B4AEF885E}" type="presParOf" srcId="{48E2334A-D4E7-A544-A83A-E9981AA8AF96}" destId="{93DBF4EF-F786-A24A-8B95-761B6811C35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38E408-FD4E-4F86-ABCF-E8583B3BC821}"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19B2DC5D-5E37-49D4-B489-D539DF51B7AD}">
      <dgm:prSet/>
      <dgm:spPr/>
      <dgm:t>
        <a:bodyPr/>
        <a:lstStyle/>
        <a:p>
          <a:r>
            <a:rPr lang="en-US"/>
            <a:t>Suparna Nadendla</a:t>
          </a:r>
        </a:p>
      </dgm:t>
    </dgm:pt>
    <dgm:pt modelId="{E1B6ACD5-C804-4FF3-A360-48F00641E96D}" type="parTrans" cxnId="{3970874E-550E-47B6-B512-D6810DFA48C5}">
      <dgm:prSet/>
      <dgm:spPr/>
      <dgm:t>
        <a:bodyPr/>
        <a:lstStyle/>
        <a:p>
          <a:endParaRPr lang="en-US"/>
        </a:p>
      </dgm:t>
    </dgm:pt>
    <dgm:pt modelId="{4A418199-4890-4BB8-94D9-77A14AC58FCF}" type="sibTrans" cxnId="{3970874E-550E-47B6-B512-D6810DFA48C5}">
      <dgm:prSet/>
      <dgm:spPr/>
      <dgm:t>
        <a:bodyPr/>
        <a:lstStyle/>
        <a:p>
          <a:endParaRPr lang="en-US"/>
        </a:p>
      </dgm:t>
    </dgm:pt>
    <dgm:pt modelId="{A2E32EFB-80ED-4E6E-9D14-5AE362992FCC}">
      <dgm:prSet/>
      <dgm:spPr/>
      <dgm:t>
        <a:bodyPr/>
        <a:lstStyle/>
        <a:p>
          <a:r>
            <a:rPr lang="en-US"/>
            <a:t>24WU0202345</a:t>
          </a:r>
        </a:p>
      </dgm:t>
    </dgm:pt>
    <dgm:pt modelId="{26A3C685-A40E-47D7-BDFD-52F88441908D}" type="parTrans" cxnId="{2D771B3A-37EA-4813-939D-69010050E57E}">
      <dgm:prSet/>
      <dgm:spPr/>
      <dgm:t>
        <a:bodyPr/>
        <a:lstStyle/>
        <a:p>
          <a:endParaRPr lang="en-US"/>
        </a:p>
      </dgm:t>
    </dgm:pt>
    <dgm:pt modelId="{096A6550-0E29-4A13-86CB-CEA04946E52E}" type="sibTrans" cxnId="{2D771B3A-37EA-4813-939D-69010050E57E}">
      <dgm:prSet/>
      <dgm:spPr/>
      <dgm:t>
        <a:bodyPr/>
        <a:lstStyle/>
        <a:p>
          <a:endParaRPr lang="en-US"/>
        </a:p>
      </dgm:t>
    </dgm:pt>
    <dgm:pt modelId="{7222B82B-81B4-9943-88DD-F88B3C8ABDA9}" type="pres">
      <dgm:prSet presAssocID="{7938E408-FD4E-4F86-ABCF-E8583B3BC821}" presName="linear" presStyleCnt="0">
        <dgm:presLayoutVars>
          <dgm:dir/>
          <dgm:animLvl val="lvl"/>
          <dgm:resizeHandles val="exact"/>
        </dgm:presLayoutVars>
      </dgm:prSet>
      <dgm:spPr/>
    </dgm:pt>
    <dgm:pt modelId="{F9CFB0C7-1ACE-6D43-873E-939CA50F9A61}" type="pres">
      <dgm:prSet presAssocID="{19B2DC5D-5E37-49D4-B489-D539DF51B7AD}" presName="parentLin" presStyleCnt="0"/>
      <dgm:spPr/>
    </dgm:pt>
    <dgm:pt modelId="{D4C09939-23AD-6149-A6D9-97D233EDE6AE}" type="pres">
      <dgm:prSet presAssocID="{19B2DC5D-5E37-49D4-B489-D539DF51B7AD}" presName="parentLeftMargin" presStyleLbl="node1" presStyleIdx="0" presStyleCnt="2"/>
      <dgm:spPr/>
    </dgm:pt>
    <dgm:pt modelId="{85611685-14F5-2D47-AAEE-525FD9B16A90}" type="pres">
      <dgm:prSet presAssocID="{19B2DC5D-5E37-49D4-B489-D539DF51B7AD}" presName="parentText" presStyleLbl="node1" presStyleIdx="0" presStyleCnt="2">
        <dgm:presLayoutVars>
          <dgm:chMax val="0"/>
          <dgm:bulletEnabled val="1"/>
        </dgm:presLayoutVars>
      </dgm:prSet>
      <dgm:spPr/>
    </dgm:pt>
    <dgm:pt modelId="{DA4BDEA4-93C8-2444-B3E8-193B5DAB1B29}" type="pres">
      <dgm:prSet presAssocID="{19B2DC5D-5E37-49D4-B489-D539DF51B7AD}" presName="negativeSpace" presStyleCnt="0"/>
      <dgm:spPr/>
    </dgm:pt>
    <dgm:pt modelId="{4CE2D00E-B852-0043-A6E8-DB05F9868AD2}" type="pres">
      <dgm:prSet presAssocID="{19B2DC5D-5E37-49D4-B489-D539DF51B7AD}" presName="childText" presStyleLbl="conFgAcc1" presStyleIdx="0" presStyleCnt="2">
        <dgm:presLayoutVars>
          <dgm:bulletEnabled val="1"/>
        </dgm:presLayoutVars>
      </dgm:prSet>
      <dgm:spPr/>
    </dgm:pt>
    <dgm:pt modelId="{08677742-50C5-B74A-9397-D5F649C1373A}" type="pres">
      <dgm:prSet presAssocID="{4A418199-4890-4BB8-94D9-77A14AC58FCF}" presName="spaceBetweenRectangles" presStyleCnt="0"/>
      <dgm:spPr/>
    </dgm:pt>
    <dgm:pt modelId="{0C210BA3-F051-014F-AAF4-024334057BB0}" type="pres">
      <dgm:prSet presAssocID="{A2E32EFB-80ED-4E6E-9D14-5AE362992FCC}" presName="parentLin" presStyleCnt="0"/>
      <dgm:spPr/>
    </dgm:pt>
    <dgm:pt modelId="{694444F3-F09A-9B46-83D8-DD934F4480F3}" type="pres">
      <dgm:prSet presAssocID="{A2E32EFB-80ED-4E6E-9D14-5AE362992FCC}" presName="parentLeftMargin" presStyleLbl="node1" presStyleIdx="0" presStyleCnt="2"/>
      <dgm:spPr/>
    </dgm:pt>
    <dgm:pt modelId="{36393AB6-0FEE-2B42-AC79-F9F805756B2C}" type="pres">
      <dgm:prSet presAssocID="{A2E32EFB-80ED-4E6E-9D14-5AE362992FCC}" presName="parentText" presStyleLbl="node1" presStyleIdx="1" presStyleCnt="2">
        <dgm:presLayoutVars>
          <dgm:chMax val="0"/>
          <dgm:bulletEnabled val="1"/>
        </dgm:presLayoutVars>
      </dgm:prSet>
      <dgm:spPr/>
    </dgm:pt>
    <dgm:pt modelId="{57C41D13-68E6-8B4E-8B8B-02BDD96748F4}" type="pres">
      <dgm:prSet presAssocID="{A2E32EFB-80ED-4E6E-9D14-5AE362992FCC}" presName="negativeSpace" presStyleCnt="0"/>
      <dgm:spPr/>
    </dgm:pt>
    <dgm:pt modelId="{A48D25D0-BAB5-FB40-A3C3-1FA8F7E2A8FC}" type="pres">
      <dgm:prSet presAssocID="{A2E32EFB-80ED-4E6E-9D14-5AE362992FCC}" presName="childText" presStyleLbl="conFgAcc1" presStyleIdx="1" presStyleCnt="2">
        <dgm:presLayoutVars>
          <dgm:bulletEnabled val="1"/>
        </dgm:presLayoutVars>
      </dgm:prSet>
      <dgm:spPr/>
    </dgm:pt>
  </dgm:ptLst>
  <dgm:cxnLst>
    <dgm:cxn modelId="{2D771B3A-37EA-4813-939D-69010050E57E}" srcId="{7938E408-FD4E-4F86-ABCF-E8583B3BC821}" destId="{A2E32EFB-80ED-4E6E-9D14-5AE362992FCC}" srcOrd="1" destOrd="0" parTransId="{26A3C685-A40E-47D7-BDFD-52F88441908D}" sibTransId="{096A6550-0E29-4A13-86CB-CEA04946E52E}"/>
    <dgm:cxn modelId="{3970874E-550E-47B6-B512-D6810DFA48C5}" srcId="{7938E408-FD4E-4F86-ABCF-E8583B3BC821}" destId="{19B2DC5D-5E37-49D4-B489-D539DF51B7AD}" srcOrd="0" destOrd="0" parTransId="{E1B6ACD5-C804-4FF3-A360-48F00641E96D}" sibTransId="{4A418199-4890-4BB8-94D9-77A14AC58FCF}"/>
    <dgm:cxn modelId="{42C9648B-DFB7-9041-86C5-B32451002724}" type="presOf" srcId="{A2E32EFB-80ED-4E6E-9D14-5AE362992FCC}" destId="{694444F3-F09A-9B46-83D8-DD934F4480F3}" srcOrd="0" destOrd="0" presId="urn:microsoft.com/office/officeart/2005/8/layout/list1"/>
    <dgm:cxn modelId="{EB13799A-2E95-024B-8EB2-7743538F7414}" type="presOf" srcId="{7938E408-FD4E-4F86-ABCF-E8583B3BC821}" destId="{7222B82B-81B4-9943-88DD-F88B3C8ABDA9}" srcOrd="0" destOrd="0" presId="urn:microsoft.com/office/officeart/2005/8/layout/list1"/>
    <dgm:cxn modelId="{574CDDA8-BDB4-DF4B-8074-02A8F04A2EF7}" type="presOf" srcId="{A2E32EFB-80ED-4E6E-9D14-5AE362992FCC}" destId="{36393AB6-0FEE-2B42-AC79-F9F805756B2C}" srcOrd="1" destOrd="0" presId="urn:microsoft.com/office/officeart/2005/8/layout/list1"/>
    <dgm:cxn modelId="{46A8ACC1-D010-D945-A832-43519996EEDF}" type="presOf" srcId="{19B2DC5D-5E37-49D4-B489-D539DF51B7AD}" destId="{D4C09939-23AD-6149-A6D9-97D233EDE6AE}" srcOrd="0" destOrd="0" presId="urn:microsoft.com/office/officeart/2005/8/layout/list1"/>
    <dgm:cxn modelId="{8BC0D5D8-C52A-9246-95EF-A4EAC8FCA0EE}" type="presOf" srcId="{19B2DC5D-5E37-49D4-B489-D539DF51B7AD}" destId="{85611685-14F5-2D47-AAEE-525FD9B16A90}" srcOrd="1" destOrd="0" presId="urn:microsoft.com/office/officeart/2005/8/layout/list1"/>
    <dgm:cxn modelId="{D8EBCABE-4407-D140-A392-DEDE97ACD15E}" type="presParOf" srcId="{7222B82B-81B4-9943-88DD-F88B3C8ABDA9}" destId="{F9CFB0C7-1ACE-6D43-873E-939CA50F9A61}" srcOrd="0" destOrd="0" presId="urn:microsoft.com/office/officeart/2005/8/layout/list1"/>
    <dgm:cxn modelId="{FC571EBA-945E-1C48-BD29-6596E6A6088E}" type="presParOf" srcId="{F9CFB0C7-1ACE-6D43-873E-939CA50F9A61}" destId="{D4C09939-23AD-6149-A6D9-97D233EDE6AE}" srcOrd="0" destOrd="0" presId="urn:microsoft.com/office/officeart/2005/8/layout/list1"/>
    <dgm:cxn modelId="{35DDCA8E-F410-5D4A-BDD1-889D478598A7}" type="presParOf" srcId="{F9CFB0C7-1ACE-6D43-873E-939CA50F9A61}" destId="{85611685-14F5-2D47-AAEE-525FD9B16A90}" srcOrd="1" destOrd="0" presId="urn:microsoft.com/office/officeart/2005/8/layout/list1"/>
    <dgm:cxn modelId="{8386EA3C-2F7A-9949-8090-5D27D615EFB1}" type="presParOf" srcId="{7222B82B-81B4-9943-88DD-F88B3C8ABDA9}" destId="{DA4BDEA4-93C8-2444-B3E8-193B5DAB1B29}" srcOrd="1" destOrd="0" presId="urn:microsoft.com/office/officeart/2005/8/layout/list1"/>
    <dgm:cxn modelId="{9CAD048C-BDBB-C841-A5CC-4230803235A3}" type="presParOf" srcId="{7222B82B-81B4-9943-88DD-F88B3C8ABDA9}" destId="{4CE2D00E-B852-0043-A6E8-DB05F9868AD2}" srcOrd="2" destOrd="0" presId="urn:microsoft.com/office/officeart/2005/8/layout/list1"/>
    <dgm:cxn modelId="{C877AE69-8B68-EC49-BE55-50B0FA46FF31}" type="presParOf" srcId="{7222B82B-81B4-9943-88DD-F88B3C8ABDA9}" destId="{08677742-50C5-B74A-9397-D5F649C1373A}" srcOrd="3" destOrd="0" presId="urn:microsoft.com/office/officeart/2005/8/layout/list1"/>
    <dgm:cxn modelId="{9164EC96-32B5-6C48-8F30-AEB4D02160A6}" type="presParOf" srcId="{7222B82B-81B4-9943-88DD-F88B3C8ABDA9}" destId="{0C210BA3-F051-014F-AAF4-024334057BB0}" srcOrd="4" destOrd="0" presId="urn:microsoft.com/office/officeart/2005/8/layout/list1"/>
    <dgm:cxn modelId="{0FD9A5D8-0547-EC44-BC7C-BAD2535836DB}" type="presParOf" srcId="{0C210BA3-F051-014F-AAF4-024334057BB0}" destId="{694444F3-F09A-9B46-83D8-DD934F4480F3}" srcOrd="0" destOrd="0" presId="urn:microsoft.com/office/officeart/2005/8/layout/list1"/>
    <dgm:cxn modelId="{3A30643B-08D6-9541-A3E3-6783449CFC08}" type="presParOf" srcId="{0C210BA3-F051-014F-AAF4-024334057BB0}" destId="{36393AB6-0FEE-2B42-AC79-F9F805756B2C}" srcOrd="1" destOrd="0" presId="urn:microsoft.com/office/officeart/2005/8/layout/list1"/>
    <dgm:cxn modelId="{A5D487B2-47FA-DE4A-9FA3-9556C03C3E3E}" type="presParOf" srcId="{7222B82B-81B4-9943-88DD-F88B3C8ABDA9}" destId="{57C41D13-68E6-8B4E-8B8B-02BDD96748F4}" srcOrd="5" destOrd="0" presId="urn:microsoft.com/office/officeart/2005/8/layout/list1"/>
    <dgm:cxn modelId="{CC53A35E-B25B-174A-8A00-C00B4B9B1035}" type="presParOf" srcId="{7222B82B-81B4-9943-88DD-F88B3C8ABDA9}" destId="{A48D25D0-BAB5-FB40-A3C3-1FA8F7E2A8F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60D31-7FB3-46CF-81FC-06C734C1DA9D}">
      <dsp:nvSpPr>
        <dsp:cNvPr id="0" name=""/>
        <dsp:cNvSpPr/>
      </dsp:nvSpPr>
      <dsp:spPr>
        <a:xfrm>
          <a:off x="0" y="2215"/>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E1C9C-A304-4F96-AD23-58F3E8AA07C9}">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B21744-B65B-4EC7-A8F9-9C85687F868C}">
      <dsp:nvSpPr>
        <dsp:cNvPr id="0" name=""/>
        <dsp:cNvSpPr/>
      </dsp:nvSpPr>
      <dsp:spPr>
        <a:xfrm>
          <a:off x="1297085" y="2215"/>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Ensuring Data Quality for Reliable Predictions</a:t>
          </a:r>
          <a:endParaRPr lang="en-US" sz="2200" kern="1200"/>
        </a:p>
      </dsp:txBody>
      <dsp:txXfrm>
        <a:off x="1297085" y="2215"/>
        <a:ext cx="5354167" cy="1123017"/>
      </dsp:txXfrm>
    </dsp:sp>
    <dsp:sp modelId="{5AC82B12-EC3C-4315-8F8C-FB6BDF835C25}">
      <dsp:nvSpPr>
        <dsp:cNvPr id="0" name=""/>
        <dsp:cNvSpPr/>
      </dsp:nvSpPr>
      <dsp:spPr>
        <a:xfrm>
          <a:off x="0" y="1405987"/>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C3265-8B94-4FD6-8D17-FBC030B855C7}">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3CF234-8EDB-4FC3-8CFE-93789F58F571}">
      <dsp:nvSpPr>
        <dsp:cNvPr id="0" name=""/>
        <dsp:cNvSpPr/>
      </dsp:nvSpPr>
      <dsp:spPr>
        <a:xfrm>
          <a:off x="1297085" y="1405987"/>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Selecting Features that Truly Influence Salary</a:t>
          </a:r>
          <a:endParaRPr lang="en-US" sz="2200" kern="1200"/>
        </a:p>
      </dsp:txBody>
      <dsp:txXfrm>
        <a:off x="1297085" y="1405987"/>
        <a:ext cx="5354167" cy="1123017"/>
      </dsp:txXfrm>
    </dsp:sp>
    <dsp:sp modelId="{70F48E22-4557-4DE3-8C97-AEA3E3656023}">
      <dsp:nvSpPr>
        <dsp:cNvPr id="0" name=""/>
        <dsp:cNvSpPr/>
      </dsp:nvSpPr>
      <dsp:spPr>
        <a:xfrm>
          <a:off x="0" y="2809759"/>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D6A2A-32DC-4BCB-87F8-267E4A134352}">
      <dsp:nvSpPr>
        <dsp:cNvPr id="0" name=""/>
        <dsp:cNvSpPr/>
      </dsp:nvSpPr>
      <dsp:spPr>
        <a:xfrm>
          <a:off x="339712" y="3062438"/>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BF354-DBFD-46DD-B13D-2454A682A4E1}">
      <dsp:nvSpPr>
        <dsp:cNvPr id="0" name=""/>
        <dsp:cNvSpPr/>
      </dsp:nvSpPr>
      <dsp:spPr>
        <a:xfrm>
          <a:off x="1297085" y="2809759"/>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Building a User-Friendly Interface for Non-Technical Users</a:t>
          </a:r>
          <a:endParaRPr lang="en-US" sz="2200" kern="1200"/>
        </a:p>
      </dsp:txBody>
      <dsp:txXfrm>
        <a:off x="1297085" y="2809759"/>
        <a:ext cx="5354167" cy="1123017"/>
      </dsp:txXfrm>
    </dsp:sp>
    <dsp:sp modelId="{65783AFD-2BFE-4B79-B1C3-B622747BFAE6}">
      <dsp:nvSpPr>
        <dsp:cNvPr id="0" name=""/>
        <dsp:cNvSpPr/>
      </dsp:nvSpPr>
      <dsp:spPr>
        <a:xfrm>
          <a:off x="0" y="4213530"/>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D606A-6F7B-437E-9626-A74B18FF31CA}">
      <dsp:nvSpPr>
        <dsp:cNvPr id="0" name=""/>
        <dsp:cNvSpPr/>
      </dsp:nvSpPr>
      <dsp:spPr>
        <a:xfrm>
          <a:off x="339712" y="4466209"/>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5F883-0EF5-4EE2-BE18-7F42AC8C4A6D}">
      <dsp:nvSpPr>
        <dsp:cNvPr id="0" name=""/>
        <dsp:cNvSpPr/>
      </dsp:nvSpPr>
      <dsp:spPr>
        <a:xfrm>
          <a:off x="1297085" y="4213530"/>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Maintaining Visual Appeal While Keeping Performance Fast</a:t>
          </a:r>
          <a:endParaRPr lang="en-US" sz="2200" kern="1200"/>
        </a:p>
      </dsp:txBody>
      <dsp:txXfrm>
        <a:off x="1297085" y="4213530"/>
        <a:ext cx="5354167" cy="1123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90D7C-E2AE-4295-8632-D595AE772C90}">
      <dsp:nvSpPr>
        <dsp:cNvPr id="0" name=""/>
        <dsp:cNvSpPr/>
      </dsp:nvSpPr>
      <dsp:spPr>
        <a:xfrm>
          <a:off x="0" y="2215"/>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43A0-22AF-4E9D-86D2-9D0321669952}">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51440-C030-4A2E-AAF7-9C700AE10BF9}">
      <dsp:nvSpPr>
        <dsp:cNvPr id="0" name=""/>
        <dsp:cNvSpPr/>
      </dsp:nvSpPr>
      <dsp:spPr>
        <a:xfrm>
          <a:off x="1297085" y="2215"/>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Frontend</a:t>
          </a:r>
          <a:r>
            <a:rPr lang="en-US" sz="2200" kern="1200"/>
            <a:t>: Streamlit (Python-based UI for easy interaction)</a:t>
          </a:r>
        </a:p>
      </dsp:txBody>
      <dsp:txXfrm>
        <a:off x="1297085" y="2215"/>
        <a:ext cx="5354167" cy="1123017"/>
      </dsp:txXfrm>
    </dsp:sp>
    <dsp:sp modelId="{30F098DE-249A-43F7-A754-4CE91AC33203}">
      <dsp:nvSpPr>
        <dsp:cNvPr id="0" name=""/>
        <dsp:cNvSpPr/>
      </dsp:nvSpPr>
      <dsp:spPr>
        <a:xfrm>
          <a:off x="0" y="1405987"/>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DD1C7-EB73-4319-AB15-E49363D1B161}">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5F3B50-FCBD-4A06-98BC-6961FF502C69}">
      <dsp:nvSpPr>
        <dsp:cNvPr id="0" name=""/>
        <dsp:cNvSpPr/>
      </dsp:nvSpPr>
      <dsp:spPr>
        <a:xfrm>
          <a:off x="1297085" y="1405987"/>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dirty="0"/>
            <a:t>Backend/ML</a:t>
          </a:r>
          <a:r>
            <a:rPr lang="en-US" sz="2200" kern="1200" dirty="0"/>
            <a:t>: Python, Scikit-learn, Pandas</a:t>
          </a:r>
        </a:p>
      </dsp:txBody>
      <dsp:txXfrm>
        <a:off x="1297085" y="1405987"/>
        <a:ext cx="5354167" cy="1123017"/>
      </dsp:txXfrm>
    </dsp:sp>
    <dsp:sp modelId="{0B700FFD-7D75-42E7-A7F5-D6540C0BA38A}">
      <dsp:nvSpPr>
        <dsp:cNvPr id="0" name=""/>
        <dsp:cNvSpPr/>
      </dsp:nvSpPr>
      <dsp:spPr>
        <a:xfrm>
          <a:off x="0" y="2809759"/>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023E2-3654-4EBD-9277-7202BB721475}">
      <dsp:nvSpPr>
        <dsp:cNvPr id="0" name=""/>
        <dsp:cNvSpPr/>
      </dsp:nvSpPr>
      <dsp:spPr>
        <a:xfrm>
          <a:off x="339712" y="3062438"/>
          <a:ext cx="617659" cy="61765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2AB14B-846E-4FD1-AB13-98BC406AB2F2}">
      <dsp:nvSpPr>
        <dsp:cNvPr id="0" name=""/>
        <dsp:cNvSpPr/>
      </dsp:nvSpPr>
      <dsp:spPr>
        <a:xfrm>
          <a:off x="1297085" y="2809759"/>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Model Used</a:t>
          </a:r>
          <a:r>
            <a:rPr lang="en-US" sz="2200" kern="1200"/>
            <a:t>: Machine Learning Model for Salary Prediction</a:t>
          </a:r>
        </a:p>
      </dsp:txBody>
      <dsp:txXfrm>
        <a:off x="1297085" y="2809759"/>
        <a:ext cx="5354167" cy="1123017"/>
      </dsp:txXfrm>
    </dsp:sp>
    <dsp:sp modelId="{BF88B8DF-3F38-413F-9C85-3AC67B21A90F}">
      <dsp:nvSpPr>
        <dsp:cNvPr id="0" name=""/>
        <dsp:cNvSpPr/>
      </dsp:nvSpPr>
      <dsp:spPr>
        <a:xfrm>
          <a:off x="0" y="4213530"/>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FE27E-C3A7-4DF1-9793-316530311E93}">
      <dsp:nvSpPr>
        <dsp:cNvPr id="0" name=""/>
        <dsp:cNvSpPr/>
      </dsp:nvSpPr>
      <dsp:spPr>
        <a:xfrm>
          <a:off x="339712" y="4466209"/>
          <a:ext cx="617659" cy="61765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3B98B-5A3B-4746-83A1-C124187E5F42}">
      <dsp:nvSpPr>
        <dsp:cNvPr id="0" name=""/>
        <dsp:cNvSpPr/>
      </dsp:nvSpPr>
      <dsp:spPr>
        <a:xfrm>
          <a:off x="1297085" y="4213530"/>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b="1" kern="1200"/>
            <a:t>Data Storage</a:t>
          </a:r>
          <a:r>
            <a:rPr lang="en-US" sz="2200" kern="1200"/>
            <a:t>: CSV files (can be scaled to SQL for future)</a:t>
          </a:r>
        </a:p>
      </dsp:txBody>
      <dsp:txXfrm>
        <a:off x="1297085" y="4213530"/>
        <a:ext cx="5354167" cy="1123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6A1E0-7916-4CC9-A593-E7272583192F}">
      <dsp:nvSpPr>
        <dsp:cNvPr id="0" name=""/>
        <dsp:cNvSpPr/>
      </dsp:nvSpPr>
      <dsp:spPr>
        <a:xfrm>
          <a:off x="0" y="651"/>
          <a:ext cx="6651253" cy="15249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F5A9D-D95C-4AD5-B03B-97516D70C4C2}">
      <dsp:nvSpPr>
        <dsp:cNvPr id="0" name=""/>
        <dsp:cNvSpPr/>
      </dsp:nvSpPr>
      <dsp:spPr>
        <a:xfrm>
          <a:off x="461309" y="343774"/>
          <a:ext cx="838743" cy="838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FB245-7188-41EC-AA05-A13D2F6A4E6D}">
      <dsp:nvSpPr>
        <dsp:cNvPr id="0" name=""/>
        <dsp:cNvSpPr/>
      </dsp:nvSpPr>
      <dsp:spPr>
        <a:xfrm>
          <a:off x="1761361" y="651"/>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977900">
            <a:lnSpc>
              <a:spcPct val="90000"/>
            </a:lnSpc>
            <a:spcBef>
              <a:spcPct val="0"/>
            </a:spcBef>
            <a:spcAft>
              <a:spcPct val="35000"/>
            </a:spcAft>
            <a:buNone/>
          </a:pPr>
          <a:r>
            <a:rPr lang="en-US" sz="2200" kern="1200"/>
            <a:t>User enters job details via a simple form (e.g., job title, location, skills).</a:t>
          </a:r>
        </a:p>
      </dsp:txBody>
      <dsp:txXfrm>
        <a:off x="1761361" y="651"/>
        <a:ext cx="4889891" cy="1524988"/>
      </dsp:txXfrm>
    </dsp:sp>
    <dsp:sp modelId="{77FEE138-C63A-45ED-8852-1669599E0122}">
      <dsp:nvSpPr>
        <dsp:cNvPr id="0" name=""/>
        <dsp:cNvSpPr/>
      </dsp:nvSpPr>
      <dsp:spPr>
        <a:xfrm>
          <a:off x="0" y="1906887"/>
          <a:ext cx="6651253" cy="15249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1E185-AAD3-4911-8A79-BC65DDBE37EF}">
      <dsp:nvSpPr>
        <dsp:cNvPr id="0" name=""/>
        <dsp:cNvSpPr/>
      </dsp:nvSpPr>
      <dsp:spPr>
        <a:xfrm>
          <a:off x="461309" y="2250010"/>
          <a:ext cx="838743" cy="838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5D4BB8-E28A-4212-8D45-FB2632057114}">
      <dsp:nvSpPr>
        <dsp:cNvPr id="0" name=""/>
        <dsp:cNvSpPr/>
      </dsp:nvSpPr>
      <dsp:spPr>
        <a:xfrm>
          <a:off x="1761361" y="1906887"/>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977900">
            <a:lnSpc>
              <a:spcPct val="90000"/>
            </a:lnSpc>
            <a:spcBef>
              <a:spcPct val="0"/>
            </a:spcBef>
            <a:spcAft>
              <a:spcPct val="35000"/>
            </a:spcAft>
            <a:buNone/>
          </a:pPr>
          <a:r>
            <a:rPr lang="en-US" sz="2200" kern="1200"/>
            <a:t>The backend processes the data and uses the machine learning model to predict the salary.</a:t>
          </a:r>
        </a:p>
      </dsp:txBody>
      <dsp:txXfrm>
        <a:off x="1761361" y="1906887"/>
        <a:ext cx="4889891" cy="1524988"/>
      </dsp:txXfrm>
    </dsp:sp>
    <dsp:sp modelId="{3BCDCDFD-234D-49DD-835B-BE123A6E49E5}">
      <dsp:nvSpPr>
        <dsp:cNvPr id="0" name=""/>
        <dsp:cNvSpPr/>
      </dsp:nvSpPr>
      <dsp:spPr>
        <a:xfrm>
          <a:off x="0" y="3813123"/>
          <a:ext cx="6651253" cy="152498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2431D-61C8-4013-B7F7-9E99293695E3}">
      <dsp:nvSpPr>
        <dsp:cNvPr id="0" name=""/>
        <dsp:cNvSpPr/>
      </dsp:nvSpPr>
      <dsp:spPr>
        <a:xfrm>
          <a:off x="461309" y="4156246"/>
          <a:ext cx="838743" cy="838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90D796-B876-414C-84CD-9146CB9CF137}">
      <dsp:nvSpPr>
        <dsp:cNvPr id="0" name=""/>
        <dsp:cNvSpPr/>
      </dsp:nvSpPr>
      <dsp:spPr>
        <a:xfrm>
          <a:off x="1761361" y="3813123"/>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977900">
            <a:lnSpc>
              <a:spcPct val="90000"/>
            </a:lnSpc>
            <a:spcBef>
              <a:spcPct val="0"/>
            </a:spcBef>
            <a:spcAft>
              <a:spcPct val="35000"/>
            </a:spcAft>
            <a:buNone/>
          </a:pPr>
          <a:r>
            <a:rPr lang="en-US" sz="2200" kern="1200"/>
            <a:t>Users can view the predicted salary and visualize trends via the dashboard.</a:t>
          </a:r>
        </a:p>
      </dsp:txBody>
      <dsp:txXfrm>
        <a:off x="1761361" y="3813123"/>
        <a:ext cx="4889891" cy="1524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29A1F-4C59-46C9-9A27-CF7BC82891BD}">
      <dsp:nvSpPr>
        <dsp:cNvPr id="0" name=""/>
        <dsp:cNvSpPr/>
      </dsp:nvSpPr>
      <dsp:spPr>
        <a:xfrm>
          <a:off x="973937" y="140046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08575A-6E89-4BCE-A8BD-3CCDD3D2BAC8}">
      <dsp:nvSpPr>
        <dsp:cNvPr id="0" name=""/>
        <dsp:cNvSpPr/>
      </dsp:nvSpPr>
      <dsp:spPr>
        <a:xfrm>
          <a:off x="478937" y="251249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Migrate to a SQL database for scalability.</a:t>
          </a:r>
        </a:p>
      </dsp:txBody>
      <dsp:txXfrm>
        <a:off x="478937" y="2512494"/>
        <a:ext cx="1800000" cy="900000"/>
      </dsp:txXfrm>
    </dsp:sp>
    <dsp:sp modelId="{7BBF1E5F-3CAD-43D7-9FD5-6C3F5EB5BA79}">
      <dsp:nvSpPr>
        <dsp:cNvPr id="0" name=""/>
        <dsp:cNvSpPr/>
      </dsp:nvSpPr>
      <dsp:spPr>
        <a:xfrm>
          <a:off x="3088938" y="140046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CF493A-46E6-4217-A491-A9754094054F}">
      <dsp:nvSpPr>
        <dsp:cNvPr id="0" name=""/>
        <dsp:cNvSpPr/>
      </dsp:nvSpPr>
      <dsp:spPr>
        <a:xfrm>
          <a:off x="2593938" y="251249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Enhance the frontend UI for better user experience.</a:t>
          </a:r>
        </a:p>
      </dsp:txBody>
      <dsp:txXfrm>
        <a:off x="2593938" y="2512494"/>
        <a:ext cx="1800000" cy="900000"/>
      </dsp:txXfrm>
    </dsp:sp>
    <dsp:sp modelId="{505902AB-7360-4EDE-8C18-3316B8EF3703}">
      <dsp:nvSpPr>
        <dsp:cNvPr id="0" name=""/>
        <dsp:cNvSpPr/>
      </dsp:nvSpPr>
      <dsp:spPr>
        <a:xfrm>
          <a:off x="5203938" y="140046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D2D7B-CD08-419A-A8BE-69C0BAA2E944}">
      <dsp:nvSpPr>
        <dsp:cNvPr id="0" name=""/>
        <dsp:cNvSpPr/>
      </dsp:nvSpPr>
      <dsp:spPr>
        <a:xfrm>
          <a:off x="4708938" y="251249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Implement secure login for admin access.</a:t>
          </a:r>
        </a:p>
      </dsp:txBody>
      <dsp:txXfrm>
        <a:off x="4708938" y="2512494"/>
        <a:ext cx="1800000" cy="900000"/>
      </dsp:txXfrm>
    </dsp:sp>
    <dsp:sp modelId="{F512056B-823C-46A1-B463-641FBC268D4E}">
      <dsp:nvSpPr>
        <dsp:cNvPr id="0" name=""/>
        <dsp:cNvSpPr/>
      </dsp:nvSpPr>
      <dsp:spPr>
        <a:xfrm>
          <a:off x="7318938" y="140046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A3453A-DB51-45FE-807D-ED1160210B91}">
      <dsp:nvSpPr>
        <dsp:cNvPr id="0" name=""/>
        <dsp:cNvSpPr/>
      </dsp:nvSpPr>
      <dsp:spPr>
        <a:xfrm>
          <a:off x="6823938" y="251249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Deploy the app online for public access.</a:t>
          </a:r>
        </a:p>
      </dsp:txBody>
      <dsp:txXfrm>
        <a:off x="6823938" y="2512494"/>
        <a:ext cx="1800000" cy="900000"/>
      </dsp:txXfrm>
    </dsp:sp>
    <dsp:sp modelId="{F92FA7B8-2009-455D-8FF7-C225E60583B5}">
      <dsp:nvSpPr>
        <dsp:cNvPr id="0" name=""/>
        <dsp:cNvSpPr/>
      </dsp:nvSpPr>
      <dsp:spPr>
        <a:xfrm>
          <a:off x="9433938" y="140046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CB1CF-13DB-4A65-86EC-4F67FF9EC33D}">
      <dsp:nvSpPr>
        <dsp:cNvPr id="0" name=""/>
        <dsp:cNvSpPr/>
      </dsp:nvSpPr>
      <dsp:spPr>
        <a:xfrm>
          <a:off x="8938938" y="251249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Add more features for advanced predictions.</a:t>
          </a:r>
        </a:p>
      </dsp:txBody>
      <dsp:txXfrm>
        <a:off x="8938938" y="2512494"/>
        <a:ext cx="1800000" cy="90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5645-C8D3-CF40-B4EE-6F75A1BE1711}">
      <dsp:nvSpPr>
        <dsp:cNvPr id="0" name=""/>
        <dsp:cNvSpPr/>
      </dsp:nvSpPr>
      <dsp:spPr>
        <a:xfrm>
          <a:off x="0" y="380861"/>
          <a:ext cx="6651253" cy="2251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Summary</a:t>
          </a:r>
          <a:r>
            <a:rPr lang="en-US" sz="2600" kern="1200"/>
            <a:t>:</a:t>
          </a:r>
          <a:br>
            <a:rPr lang="en-US" sz="2600" kern="1200"/>
          </a:br>
          <a:r>
            <a:rPr lang="en-US" sz="2600" kern="1200"/>
            <a:t>The salary prediction app helps job seekers and employers make informed decisions by providing data-driven salary estimates for tech jobs.</a:t>
          </a:r>
        </a:p>
      </dsp:txBody>
      <dsp:txXfrm>
        <a:off x="109889" y="490750"/>
        <a:ext cx="6431475" cy="2031302"/>
      </dsp:txXfrm>
    </dsp:sp>
    <dsp:sp modelId="{93DBF4EF-F786-A24A-8B95-761B6811C358}">
      <dsp:nvSpPr>
        <dsp:cNvPr id="0" name=""/>
        <dsp:cNvSpPr/>
      </dsp:nvSpPr>
      <dsp:spPr>
        <a:xfrm>
          <a:off x="0" y="2706822"/>
          <a:ext cx="6651253" cy="2251080"/>
        </a:xfrm>
        <a:prstGeom prst="roundRect">
          <a:avLst/>
        </a:prstGeom>
        <a:solidFill>
          <a:schemeClr val="accent2">
            <a:hueOff val="-7089755"/>
            <a:satOff val="35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Scalable and User-Friendly</a:t>
          </a:r>
          <a:r>
            <a:rPr lang="en-US" sz="2600" kern="1200"/>
            <a:t>: Easy to use, can be scaled with more data and features, and provides actionable insights.</a:t>
          </a:r>
        </a:p>
      </dsp:txBody>
      <dsp:txXfrm>
        <a:off x="109889" y="2816711"/>
        <a:ext cx="6431475" cy="2031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2D00E-B852-0043-A6E8-DB05F9868AD2}">
      <dsp:nvSpPr>
        <dsp:cNvPr id="0" name=""/>
        <dsp:cNvSpPr/>
      </dsp:nvSpPr>
      <dsp:spPr>
        <a:xfrm>
          <a:off x="0" y="1295123"/>
          <a:ext cx="3581399"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611685-14F5-2D47-AAEE-525FD9B16A90}">
      <dsp:nvSpPr>
        <dsp:cNvPr id="0" name=""/>
        <dsp:cNvSpPr/>
      </dsp:nvSpPr>
      <dsp:spPr>
        <a:xfrm>
          <a:off x="179069" y="1014683"/>
          <a:ext cx="2506979" cy="560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758" tIns="0" rIns="94758" bIns="0" numCol="1" spcCol="1270" anchor="ctr" anchorCtr="0">
          <a:noAutofit/>
        </a:bodyPr>
        <a:lstStyle/>
        <a:p>
          <a:pPr marL="0" lvl="0" indent="0" algn="l" defTabSz="844550">
            <a:lnSpc>
              <a:spcPct val="90000"/>
            </a:lnSpc>
            <a:spcBef>
              <a:spcPct val="0"/>
            </a:spcBef>
            <a:spcAft>
              <a:spcPct val="35000"/>
            </a:spcAft>
            <a:buNone/>
          </a:pPr>
          <a:r>
            <a:rPr lang="en-US" sz="1900" kern="1200"/>
            <a:t>Suparna Nadendla</a:t>
          </a:r>
        </a:p>
      </dsp:txBody>
      <dsp:txXfrm>
        <a:off x="206449" y="1042063"/>
        <a:ext cx="2452219" cy="506119"/>
      </dsp:txXfrm>
    </dsp:sp>
    <dsp:sp modelId="{A48D25D0-BAB5-FB40-A3C3-1FA8F7E2A8FC}">
      <dsp:nvSpPr>
        <dsp:cNvPr id="0" name=""/>
        <dsp:cNvSpPr/>
      </dsp:nvSpPr>
      <dsp:spPr>
        <a:xfrm>
          <a:off x="0" y="2156963"/>
          <a:ext cx="3581399"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393AB6-0FEE-2B42-AC79-F9F805756B2C}">
      <dsp:nvSpPr>
        <dsp:cNvPr id="0" name=""/>
        <dsp:cNvSpPr/>
      </dsp:nvSpPr>
      <dsp:spPr>
        <a:xfrm>
          <a:off x="179069" y="1876523"/>
          <a:ext cx="2506979" cy="560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758" tIns="0" rIns="94758" bIns="0" numCol="1" spcCol="1270" anchor="ctr" anchorCtr="0">
          <a:noAutofit/>
        </a:bodyPr>
        <a:lstStyle/>
        <a:p>
          <a:pPr marL="0" lvl="0" indent="0" algn="l" defTabSz="844550">
            <a:lnSpc>
              <a:spcPct val="90000"/>
            </a:lnSpc>
            <a:spcBef>
              <a:spcPct val="0"/>
            </a:spcBef>
            <a:spcAft>
              <a:spcPct val="35000"/>
            </a:spcAft>
            <a:buNone/>
          </a:pPr>
          <a:r>
            <a:rPr lang="en-US" sz="1900" kern="1200"/>
            <a:t>24WU0202345</a:t>
          </a:r>
        </a:p>
      </dsp:txBody>
      <dsp:txXfrm>
        <a:off x="206449" y="1903903"/>
        <a:ext cx="2452219" cy="5061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43731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56236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659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876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849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0677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1430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37688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3716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0714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888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5/13/25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722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5/13/25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5514913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0" r:id="rId5"/>
    <p:sldLayoutId id="2147483741" r:id="rId6"/>
    <p:sldLayoutId id="2147483747" r:id="rId7"/>
    <p:sldLayoutId id="2147483742" r:id="rId8"/>
    <p:sldLayoutId id="2147483743" r:id="rId9"/>
    <p:sldLayoutId id="2147483744" r:id="rId10"/>
    <p:sldLayoutId id="2147483745" r:id="rId11"/>
    <p:sldLayoutId id="214748374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691BD-5FD8-9036-1DCF-18D6CFFBAFBE}"/>
              </a:ext>
            </a:extLst>
          </p:cNvPr>
          <p:cNvSpPr>
            <a:spLocks noGrp="1"/>
          </p:cNvSpPr>
          <p:nvPr>
            <p:ph type="ctrTitle"/>
          </p:nvPr>
        </p:nvSpPr>
        <p:spPr>
          <a:xfrm>
            <a:off x="643468" y="643467"/>
            <a:ext cx="4620584" cy="4567137"/>
          </a:xfrm>
        </p:spPr>
        <p:txBody>
          <a:bodyPr>
            <a:normAutofit/>
          </a:bodyPr>
          <a:lstStyle/>
          <a:p>
            <a:r>
              <a:rPr lang="en-US" sz="4100"/>
              <a:t>SALARY PREDICTION</a:t>
            </a:r>
          </a:p>
        </p:txBody>
      </p:sp>
      <p:sp>
        <p:nvSpPr>
          <p:cNvPr id="3" name="Subtitle 2">
            <a:extLst>
              <a:ext uri="{FF2B5EF4-FFF2-40B4-BE49-F238E27FC236}">
                <a16:creationId xmlns:a16="http://schemas.microsoft.com/office/drawing/2014/main" id="{C4D6DB9F-47EF-0EB4-C7B2-E2B7285D2034}"/>
              </a:ext>
            </a:extLst>
          </p:cNvPr>
          <p:cNvSpPr>
            <a:spLocks noGrp="1"/>
          </p:cNvSpPr>
          <p:nvPr>
            <p:ph type="subTitle" idx="1"/>
          </p:nvPr>
        </p:nvSpPr>
        <p:spPr>
          <a:xfrm>
            <a:off x="643467" y="5277684"/>
            <a:ext cx="4620584" cy="775494"/>
          </a:xfrm>
        </p:spPr>
        <p:txBody>
          <a:bodyPr>
            <a:normAutofit/>
          </a:bodyPr>
          <a:lstStyle/>
          <a:p>
            <a:pPr>
              <a:lnSpc>
                <a:spcPct val="90000"/>
              </a:lnSpc>
            </a:pPr>
            <a:r>
              <a:rPr lang="en-US" sz="1700"/>
              <a:t>An Intelligent Web Application for Predicting Salaries in Tech Roles</a:t>
            </a:r>
          </a:p>
        </p:txBody>
      </p:sp>
      <p:pic>
        <p:nvPicPr>
          <p:cNvPr id="4" name="Picture 3" descr="A close-up of a network&#10;&#10;Description automatically generated">
            <a:extLst>
              <a:ext uri="{FF2B5EF4-FFF2-40B4-BE49-F238E27FC236}">
                <a16:creationId xmlns:a16="http://schemas.microsoft.com/office/drawing/2014/main" id="{090F3E94-C86D-7D11-68D1-8B1A8ACD7EFE}"/>
              </a:ext>
            </a:extLst>
          </p:cNvPr>
          <p:cNvPicPr>
            <a:picLocks noChangeAspect="1"/>
          </p:cNvPicPr>
          <p:nvPr/>
        </p:nvPicPr>
        <p:blipFill>
          <a:blip r:embed="rId2"/>
          <a:srcRect l="26746" r="369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66461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D509480-647B-5126-C71B-E394AAAE4162}"/>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3675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4EE5-44B3-A40C-7E09-23070A073D2A}"/>
              </a:ext>
            </a:extLst>
          </p:cNvPr>
          <p:cNvSpPr>
            <a:spLocks noGrp="1"/>
          </p:cNvSpPr>
          <p:nvPr>
            <p:ph type="title"/>
          </p:nvPr>
        </p:nvSpPr>
        <p:spPr/>
        <p:txBody>
          <a:bodyPr/>
          <a:lstStyle/>
          <a:p>
            <a:endParaRPr lang="en-US"/>
          </a:p>
        </p:txBody>
      </p:sp>
      <p:pic>
        <p:nvPicPr>
          <p:cNvPr id="5" name="Content Placeholder 4" descr="A close-up of a document&#10;&#10;Description automatically generated">
            <a:extLst>
              <a:ext uri="{FF2B5EF4-FFF2-40B4-BE49-F238E27FC236}">
                <a16:creationId xmlns:a16="http://schemas.microsoft.com/office/drawing/2014/main" id="{B85380B7-45FA-BB9A-7AF3-AC045BA91347}"/>
              </a:ext>
            </a:extLst>
          </p:cNvPr>
          <p:cNvPicPr>
            <a:picLocks noGrp="1" noChangeAspect="1"/>
          </p:cNvPicPr>
          <p:nvPr>
            <p:ph idx="1"/>
          </p:nvPr>
        </p:nvPicPr>
        <p:blipFill>
          <a:blip r:embed="rId2"/>
          <a:stretch>
            <a:fillRect/>
          </a:stretch>
        </p:blipFill>
        <p:spPr>
          <a:xfrm>
            <a:off x="-8000" y="0"/>
            <a:ext cx="12199999" cy="6858000"/>
          </a:xfrm>
        </p:spPr>
      </p:pic>
    </p:spTree>
    <p:extLst>
      <p:ext uri="{BB962C8B-B14F-4D97-AF65-F5344CB8AC3E}">
        <p14:creationId xmlns:p14="http://schemas.microsoft.com/office/powerpoint/2010/main" val="2735354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033" name="Rectangle 103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9724DB-993D-DA8B-37DC-A312F47CEC38}"/>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a:t>Research Methodology</a:t>
            </a:r>
          </a:p>
        </p:txBody>
      </p:sp>
      <p:pic>
        <p:nvPicPr>
          <p:cNvPr id="1026" name="Picture 2" descr="Generated image">
            <a:extLst>
              <a:ext uri="{FF2B5EF4-FFF2-40B4-BE49-F238E27FC236}">
                <a16:creationId xmlns:a16="http://schemas.microsoft.com/office/drawing/2014/main" id="{CBDFDB61-573A-4D1D-BB5C-F425C45502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951945" y="244808"/>
            <a:ext cx="4258849" cy="638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55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08DC-418A-EAE7-70EC-F3CC8BB1CF11}"/>
              </a:ext>
            </a:extLst>
          </p:cNvPr>
          <p:cNvSpPr>
            <a:spLocks noGrp="1"/>
          </p:cNvSpPr>
          <p:nvPr>
            <p:ph type="title"/>
          </p:nvPr>
        </p:nvSpPr>
        <p:spPr>
          <a:xfrm>
            <a:off x="477972" y="139838"/>
            <a:ext cx="4292811" cy="1325563"/>
          </a:xfrm>
        </p:spPr>
        <p:txBody>
          <a:bodyPr/>
          <a:lstStyle/>
          <a:p>
            <a:r>
              <a:rPr lang="en-US" dirty="0"/>
              <a:t>Data Insights</a:t>
            </a:r>
          </a:p>
        </p:txBody>
      </p:sp>
      <p:pic>
        <p:nvPicPr>
          <p:cNvPr id="5" name="Content Placeholder 4" descr="A table of skills with blue squares&#10;&#10;Description automatically generated with medium confidence">
            <a:extLst>
              <a:ext uri="{FF2B5EF4-FFF2-40B4-BE49-F238E27FC236}">
                <a16:creationId xmlns:a16="http://schemas.microsoft.com/office/drawing/2014/main" id="{52AFF77C-365C-EDAA-8632-74F398866694}"/>
              </a:ext>
            </a:extLst>
          </p:cNvPr>
          <p:cNvPicPr>
            <a:picLocks noGrp="1" noChangeAspect="1"/>
          </p:cNvPicPr>
          <p:nvPr>
            <p:ph idx="1"/>
          </p:nvPr>
        </p:nvPicPr>
        <p:blipFill>
          <a:blip r:embed="rId2"/>
          <a:stretch>
            <a:fillRect/>
          </a:stretch>
        </p:blipFill>
        <p:spPr>
          <a:xfrm>
            <a:off x="477972" y="1465401"/>
            <a:ext cx="4613012" cy="2664647"/>
          </a:xfrm>
        </p:spPr>
      </p:pic>
      <p:pic>
        <p:nvPicPr>
          <p:cNvPr id="7" name="Picture 6" descr="A graph with blue lines&#10;&#10;Description automatically generated with medium confidence">
            <a:extLst>
              <a:ext uri="{FF2B5EF4-FFF2-40B4-BE49-F238E27FC236}">
                <a16:creationId xmlns:a16="http://schemas.microsoft.com/office/drawing/2014/main" id="{7B24FEDC-E214-C2BF-4DE1-FB1EB7AF975A}"/>
              </a:ext>
            </a:extLst>
          </p:cNvPr>
          <p:cNvPicPr>
            <a:picLocks noChangeAspect="1"/>
          </p:cNvPicPr>
          <p:nvPr/>
        </p:nvPicPr>
        <p:blipFill>
          <a:blip r:embed="rId3"/>
          <a:stretch>
            <a:fillRect/>
          </a:stretch>
        </p:blipFill>
        <p:spPr>
          <a:xfrm>
            <a:off x="5579164" y="406154"/>
            <a:ext cx="5407237" cy="2664647"/>
          </a:xfrm>
          <a:prstGeom prst="rect">
            <a:avLst/>
          </a:prstGeom>
        </p:spPr>
      </p:pic>
      <p:pic>
        <p:nvPicPr>
          <p:cNvPr id="9" name="Picture 8" descr="A graph of different colored columns&#10;&#10;Description automatically generated">
            <a:extLst>
              <a:ext uri="{FF2B5EF4-FFF2-40B4-BE49-F238E27FC236}">
                <a16:creationId xmlns:a16="http://schemas.microsoft.com/office/drawing/2014/main" id="{F61EDA2A-7E9F-67DE-F82F-33FB96C617B3}"/>
              </a:ext>
            </a:extLst>
          </p:cNvPr>
          <p:cNvPicPr>
            <a:picLocks noChangeAspect="1"/>
          </p:cNvPicPr>
          <p:nvPr/>
        </p:nvPicPr>
        <p:blipFill>
          <a:blip r:embed="rId4"/>
          <a:stretch>
            <a:fillRect/>
          </a:stretch>
        </p:blipFill>
        <p:spPr>
          <a:xfrm>
            <a:off x="477972" y="4396364"/>
            <a:ext cx="4972431" cy="2457124"/>
          </a:xfrm>
          <a:prstGeom prst="rect">
            <a:avLst/>
          </a:prstGeom>
        </p:spPr>
      </p:pic>
      <p:pic>
        <p:nvPicPr>
          <p:cNvPr id="11" name="Picture 10" descr="A graph of a salary distribution&#10;&#10;Description automatically generated">
            <a:extLst>
              <a:ext uri="{FF2B5EF4-FFF2-40B4-BE49-F238E27FC236}">
                <a16:creationId xmlns:a16="http://schemas.microsoft.com/office/drawing/2014/main" id="{3B34C110-5ABE-1AC7-D2D6-AEC6129B6839}"/>
              </a:ext>
            </a:extLst>
          </p:cNvPr>
          <p:cNvPicPr>
            <a:picLocks noChangeAspect="1"/>
          </p:cNvPicPr>
          <p:nvPr/>
        </p:nvPicPr>
        <p:blipFill>
          <a:blip r:embed="rId5"/>
          <a:stretch>
            <a:fillRect/>
          </a:stretch>
        </p:blipFill>
        <p:spPr>
          <a:xfrm>
            <a:off x="5922828" y="3590128"/>
            <a:ext cx="5791200" cy="2861718"/>
          </a:xfrm>
          <a:prstGeom prst="rect">
            <a:avLst/>
          </a:prstGeom>
        </p:spPr>
      </p:pic>
    </p:spTree>
    <p:extLst>
      <p:ext uri="{BB962C8B-B14F-4D97-AF65-F5344CB8AC3E}">
        <p14:creationId xmlns:p14="http://schemas.microsoft.com/office/powerpoint/2010/main" val="360215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BEC2-E852-0FF6-CB1A-8FAA49EF4DEB}"/>
              </a:ext>
            </a:extLst>
          </p:cNvPr>
          <p:cNvSpPr>
            <a:spLocks noGrp="1"/>
          </p:cNvSpPr>
          <p:nvPr>
            <p:ph type="title"/>
          </p:nvPr>
        </p:nvSpPr>
        <p:spPr>
          <a:xfrm>
            <a:off x="838200" y="560229"/>
            <a:ext cx="10515600" cy="1325563"/>
          </a:xfrm>
        </p:spPr>
        <p:txBody>
          <a:bodyPr/>
          <a:lstStyle/>
          <a:p>
            <a:r>
              <a:rPr lang="en-US" dirty="0"/>
              <a:t>ML Models and Model Comparison Results</a:t>
            </a:r>
          </a:p>
        </p:txBody>
      </p:sp>
      <p:sp>
        <p:nvSpPr>
          <p:cNvPr id="3" name="Content Placeholder 2">
            <a:extLst>
              <a:ext uri="{FF2B5EF4-FFF2-40B4-BE49-F238E27FC236}">
                <a16:creationId xmlns:a16="http://schemas.microsoft.com/office/drawing/2014/main" id="{4D620A41-A9D4-506F-FD56-F40D1007C476}"/>
              </a:ext>
            </a:extLst>
          </p:cNvPr>
          <p:cNvSpPr>
            <a:spLocks noGrp="1"/>
          </p:cNvSpPr>
          <p:nvPr>
            <p:ph idx="1"/>
          </p:nvPr>
        </p:nvSpPr>
        <p:spPr>
          <a:xfrm>
            <a:off x="838200" y="2263140"/>
            <a:ext cx="10515600" cy="4160520"/>
          </a:xfrm>
        </p:spPr>
        <p:txBody>
          <a:bodyPr>
            <a:normAutofit/>
          </a:bodyPr>
          <a:lstStyle/>
          <a:p>
            <a:r>
              <a:rPr lang="en-US" sz="1400" b="1" dirty="0"/>
              <a:t>Best performance based on R² score:</a:t>
            </a:r>
            <a:r>
              <a:rPr lang="en-US" sz="1400" dirty="0"/>
              <a:t> </a:t>
            </a:r>
            <a:r>
              <a:rPr lang="en-US" sz="1400" b="1" dirty="0"/>
              <a:t>99.96%</a:t>
            </a:r>
            <a:r>
              <a:rPr lang="en-US" sz="1400" dirty="0"/>
              <a:t> (Linear Regression model)</a:t>
            </a:r>
          </a:p>
          <a:p>
            <a:r>
              <a:rPr lang="en-US" sz="1400" b="1" dirty="0"/>
              <a:t>Very low Root Mean Squared Error (RMSE):</a:t>
            </a:r>
            <a:r>
              <a:rPr lang="en-US" sz="1400" dirty="0"/>
              <a:t> </a:t>
            </a:r>
            <a:r>
              <a:rPr lang="en-US" sz="1400" b="1" dirty="0"/>
              <a:t>0.73</a:t>
            </a:r>
            <a:r>
              <a:rPr lang="en-US" sz="1400" dirty="0"/>
              <a:t> — indicating </a:t>
            </a:r>
            <a:r>
              <a:rPr lang="en-US" sz="1400" b="1" dirty="0"/>
              <a:t>very high accuracy</a:t>
            </a:r>
            <a:endParaRPr lang="en-US" sz="1400" dirty="0"/>
          </a:p>
          <a:p>
            <a:r>
              <a:rPr lang="en-US" sz="1400" b="1" dirty="0"/>
              <a:t>Works well for multivariate continuous prediction</a:t>
            </a:r>
            <a:r>
              <a:rPr lang="en-US" sz="1400" dirty="0"/>
              <a:t> — salary prediction based on multiple features like job title, skills, location, etc.</a:t>
            </a:r>
          </a:p>
          <a:p>
            <a:r>
              <a:rPr lang="en-US" sz="1400" b="1" dirty="0"/>
              <a:t>Easy to interpret and deploy</a:t>
            </a:r>
            <a:r>
              <a:rPr lang="en-US" sz="1400" dirty="0"/>
              <a:t> — Linear Regression is simple, explainable, and requires less computational power.</a:t>
            </a:r>
          </a:p>
          <a:p>
            <a:r>
              <a:rPr lang="en-US" sz="1400" b="1" dirty="0"/>
              <a:t>Lightweight model:</a:t>
            </a:r>
            <a:r>
              <a:rPr lang="en-US" sz="1400" dirty="0"/>
              <a:t> Fast to train and predict in real-time, making it suitable for web application deployment.</a:t>
            </a:r>
          </a:p>
        </p:txBody>
      </p:sp>
      <p:pic>
        <p:nvPicPr>
          <p:cNvPr id="5" name="Picture 4" descr="A black and white text&#10;&#10;Description automatically generated">
            <a:extLst>
              <a:ext uri="{FF2B5EF4-FFF2-40B4-BE49-F238E27FC236}">
                <a16:creationId xmlns:a16="http://schemas.microsoft.com/office/drawing/2014/main" id="{4F2662F2-3D65-E624-6ED8-51AA4ADEA8A2}"/>
              </a:ext>
            </a:extLst>
          </p:cNvPr>
          <p:cNvPicPr>
            <a:picLocks noChangeAspect="1"/>
          </p:cNvPicPr>
          <p:nvPr/>
        </p:nvPicPr>
        <p:blipFill>
          <a:blip r:embed="rId2"/>
          <a:stretch>
            <a:fillRect/>
          </a:stretch>
        </p:blipFill>
        <p:spPr>
          <a:xfrm>
            <a:off x="5237369" y="4457148"/>
            <a:ext cx="5613400" cy="1574800"/>
          </a:xfrm>
          <a:prstGeom prst="rect">
            <a:avLst/>
          </a:prstGeom>
        </p:spPr>
      </p:pic>
    </p:spTree>
    <p:extLst>
      <p:ext uri="{BB962C8B-B14F-4D97-AF65-F5344CB8AC3E}">
        <p14:creationId xmlns:p14="http://schemas.microsoft.com/office/powerpoint/2010/main" val="2760657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93F910-4E1F-2731-0FF0-B7C86B9DCDA7}"/>
              </a:ext>
            </a:extLst>
          </p:cNvPr>
          <p:cNvSpPr>
            <a:spLocks noGrp="1"/>
          </p:cNvSpPr>
          <p:nvPr>
            <p:ph type="title"/>
          </p:nvPr>
        </p:nvSpPr>
        <p:spPr>
          <a:xfrm>
            <a:off x="838200" y="1495426"/>
            <a:ext cx="3220880" cy="4024310"/>
          </a:xfrm>
        </p:spPr>
        <p:txBody>
          <a:bodyPr>
            <a:normAutofit/>
          </a:bodyPr>
          <a:lstStyle/>
          <a:p>
            <a:r>
              <a:rPr lang="en-US" sz="3600" b="1"/>
              <a:t>How the Application Works</a:t>
            </a:r>
            <a:r>
              <a:rPr lang="en-US" sz="3600"/>
              <a:t>:</a:t>
            </a:r>
          </a:p>
        </p:txBody>
      </p:sp>
      <p:graphicFrame>
        <p:nvGraphicFramePr>
          <p:cNvPr id="5" name="Content Placeholder 2">
            <a:extLst>
              <a:ext uri="{FF2B5EF4-FFF2-40B4-BE49-F238E27FC236}">
                <a16:creationId xmlns:a16="http://schemas.microsoft.com/office/drawing/2014/main" id="{94990D58-A619-FB88-D77E-6C1D2E0F34A6}"/>
              </a:ext>
            </a:extLst>
          </p:cNvPr>
          <p:cNvGraphicFramePr>
            <a:graphicFrameLocks noGrp="1"/>
          </p:cNvGraphicFramePr>
          <p:nvPr>
            <p:ph idx="1"/>
            <p:extLst>
              <p:ext uri="{D42A27DB-BD31-4B8C-83A1-F6EECF244321}">
                <p14:modId xmlns:p14="http://schemas.microsoft.com/office/powerpoint/2010/main" val="4038057951"/>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04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E38A-B86F-E1BB-E4CE-70C1F51B03D2}"/>
              </a:ext>
            </a:extLst>
          </p:cNvPr>
          <p:cNvSpPr>
            <a:spLocks noGrp="1"/>
          </p:cNvSpPr>
          <p:nvPr>
            <p:ph type="title"/>
          </p:nvPr>
        </p:nvSpPr>
        <p:spPr>
          <a:xfrm>
            <a:off x="348049" y="68131"/>
            <a:ext cx="5747951" cy="1325563"/>
          </a:xfrm>
        </p:spPr>
        <p:txBody>
          <a:bodyPr/>
          <a:lstStyle/>
          <a:p>
            <a:r>
              <a:rPr lang="en-US" dirty="0"/>
              <a:t>User Interface Image</a:t>
            </a:r>
          </a:p>
        </p:txBody>
      </p:sp>
      <p:pic>
        <p:nvPicPr>
          <p:cNvPr id="5" name="Content Placeholder 4" descr="A stack of coins with a sign on it&#10;&#10;Description automatically generated">
            <a:extLst>
              <a:ext uri="{FF2B5EF4-FFF2-40B4-BE49-F238E27FC236}">
                <a16:creationId xmlns:a16="http://schemas.microsoft.com/office/drawing/2014/main" id="{A9669E42-BF46-EB35-C560-A7B4AFC09192}"/>
              </a:ext>
            </a:extLst>
          </p:cNvPr>
          <p:cNvPicPr>
            <a:picLocks noGrp="1" noChangeAspect="1"/>
          </p:cNvPicPr>
          <p:nvPr>
            <p:ph idx="1"/>
          </p:nvPr>
        </p:nvPicPr>
        <p:blipFill>
          <a:blip r:embed="rId2"/>
          <a:stretch>
            <a:fillRect/>
          </a:stretch>
        </p:blipFill>
        <p:spPr>
          <a:xfrm>
            <a:off x="501386" y="1393694"/>
            <a:ext cx="3539274" cy="2318466"/>
          </a:xfrm>
        </p:spPr>
      </p:pic>
      <p:pic>
        <p:nvPicPr>
          <p:cNvPr id="7" name="Picture 6" descr="A magnifying glass with money in it&#10;&#10;Description automatically generated">
            <a:extLst>
              <a:ext uri="{FF2B5EF4-FFF2-40B4-BE49-F238E27FC236}">
                <a16:creationId xmlns:a16="http://schemas.microsoft.com/office/drawing/2014/main" id="{9F0507A4-FC0E-6FC7-1185-189AB3C5F011}"/>
              </a:ext>
            </a:extLst>
          </p:cNvPr>
          <p:cNvPicPr>
            <a:picLocks noChangeAspect="1"/>
          </p:cNvPicPr>
          <p:nvPr/>
        </p:nvPicPr>
        <p:blipFill>
          <a:blip r:embed="rId3"/>
          <a:stretch>
            <a:fillRect/>
          </a:stretch>
        </p:blipFill>
        <p:spPr>
          <a:xfrm>
            <a:off x="4488977" y="1462775"/>
            <a:ext cx="7461129" cy="218030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D6C00D1-1788-41E8-FD9C-150D22163A51}"/>
              </a:ext>
            </a:extLst>
          </p:cNvPr>
          <p:cNvPicPr>
            <a:picLocks noChangeAspect="1"/>
          </p:cNvPicPr>
          <p:nvPr/>
        </p:nvPicPr>
        <p:blipFill>
          <a:blip r:embed="rId4"/>
          <a:stretch>
            <a:fillRect/>
          </a:stretch>
        </p:blipFill>
        <p:spPr>
          <a:xfrm>
            <a:off x="348048" y="4065447"/>
            <a:ext cx="5163065" cy="2565484"/>
          </a:xfrm>
          <a:prstGeom prst="rect">
            <a:avLst/>
          </a:prstGeom>
        </p:spPr>
      </p:pic>
      <p:pic>
        <p:nvPicPr>
          <p:cNvPr id="11" name="Picture 10" descr="A graph and diagram of a graph&#10;&#10;Description automatically generated with medium confidence">
            <a:extLst>
              <a:ext uri="{FF2B5EF4-FFF2-40B4-BE49-F238E27FC236}">
                <a16:creationId xmlns:a16="http://schemas.microsoft.com/office/drawing/2014/main" id="{9A9AA7E5-3B7E-BC12-95BA-EF7490CC7AA1}"/>
              </a:ext>
            </a:extLst>
          </p:cNvPr>
          <p:cNvPicPr>
            <a:picLocks noChangeAspect="1"/>
          </p:cNvPicPr>
          <p:nvPr/>
        </p:nvPicPr>
        <p:blipFill>
          <a:blip r:embed="rId5"/>
          <a:stretch>
            <a:fillRect/>
          </a:stretch>
        </p:blipFill>
        <p:spPr>
          <a:xfrm>
            <a:off x="6096000" y="4065446"/>
            <a:ext cx="5465084" cy="2413701"/>
          </a:xfrm>
          <a:prstGeom prst="rect">
            <a:avLst/>
          </a:prstGeom>
        </p:spPr>
      </p:pic>
    </p:spTree>
    <p:extLst>
      <p:ext uri="{BB962C8B-B14F-4D97-AF65-F5344CB8AC3E}">
        <p14:creationId xmlns:p14="http://schemas.microsoft.com/office/powerpoint/2010/main" val="1162020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25DDD1-B26D-4092-47B2-072A47C19A82}"/>
              </a:ext>
            </a:extLst>
          </p:cNvPr>
          <p:cNvSpPr>
            <a:spLocks noGrp="1"/>
          </p:cNvSpPr>
          <p:nvPr>
            <p:ph type="title"/>
          </p:nvPr>
        </p:nvSpPr>
        <p:spPr>
          <a:xfrm>
            <a:off x="838200" y="752347"/>
            <a:ext cx="10515600" cy="1325563"/>
          </a:xfrm>
        </p:spPr>
        <p:txBody>
          <a:bodyPr>
            <a:normAutofit/>
          </a:bodyPr>
          <a:lstStyle/>
          <a:p>
            <a:r>
              <a:rPr lang="en-US" sz="4500" dirty="0"/>
              <a:t>Next Steps</a:t>
            </a:r>
          </a:p>
        </p:txBody>
      </p:sp>
      <p:graphicFrame>
        <p:nvGraphicFramePr>
          <p:cNvPr id="5" name="Content Placeholder 2">
            <a:extLst>
              <a:ext uri="{FF2B5EF4-FFF2-40B4-BE49-F238E27FC236}">
                <a16:creationId xmlns:a16="http://schemas.microsoft.com/office/drawing/2014/main" id="{1C63341E-4E36-55AF-DCA5-46A3885A1D70}"/>
              </a:ext>
            </a:extLst>
          </p:cNvPr>
          <p:cNvGraphicFramePr>
            <a:graphicFrameLocks noGrp="1"/>
          </p:cNvGraphicFramePr>
          <p:nvPr>
            <p:ph idx="1"/>
            <p:extLst>
              <p:ext uri="{D42A27DB-BD31-4B8C-83A1-F6EECF244321}">
                <p14:modId xmlns:p14="http://schemas.microsoft.com/office/powerpoint/2010/main" val="766286535"/>
              </p:ext>
            </p:extLst>
          </p:nvPr>
        </p:nvGraphicFramePr>
        <p:xfrm>
          <a:off x="135924" y="1359243"/>
          <a:ext cx="11217876" cy="4812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66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D6DCB3-BAF2-DBB1-AF02-A0CC10FAE009}"/>
              </a:ext>
            </a:extLst>
          </p:cNvPr>
          <p:cNvSpPr>
            <a:spLocks noGrp="1"/>
          </p:cNvSpPr>
          <p:nvPr>
            <p:ph type="title"/>
          </p:nvPr>
        </p:nvSpPr>
        <p:spPr>
          <a:xfrm>
            <a:off x="838200" y="1495426"/>
            <a:ext cx="3220880" cy="4024310"/>
          </a:xfrm>
        </p:spPr>
        <p:txBody>
          <a:bodyPr>
            <a:normAutofit/>
          </a:bodyPr>
          <a:lstStyle/>
          <a:p>
            <a:r>
              <a:rPr lang="en-US" sz="3600"/>
              <a:t>Conclusion</a:t>
            </a:r>
          </a:p>
        </p:txBody>
      </p:sp>
      <p:graphicFrame>
        <p:nvGraphicFramePr>
          <p:cNvPr id="5" name="Content Placeholder 2">
            <a:extLst>
              <a:ext uri="{FF2B5EF4-FFF2-40B4-BE49-F238E27FC236}">
                <a16:creationId xmlns:a16="http://schemas.microsoft.com/office/drawing/2014/main" id="{69826BB8-8DCE-6F40-10C9-7520AEE0DBFB}"/>
              </a:ext>
            </a:extLst>
          </p:cNvPr>
          <p:cNvGraphicFramePr>
            <a:graphicFrameLocks noGrp="1"/>
          </p:cNvGraphicFramePr>
          <p:nvPr>
            <p:ph idx="1"/>
            <p:extLst>
              <p:ext uri="{D42A27DB-BD31-4B8C-83A1-F6EECF244321}">
                <p14:modId xmlns:p14="http://schemas.microsoft.com/office/powerpoint/2010/main" val="549172999"/>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75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78FDA-6B51-DC99-4AAC-09FBEA6B7A99}"/>
              </a:ext>
            </a:extLst>
          </p:cNvPr>
          <p:cNvSpPr>
            <a:spLocks noGrp="1"/>
          </p:cNvSpPr>
          <p:nvPr>
            <p:ph type="title"/>
          </p:nvPr>
        </p:nvSpPr>
        <p:spPr>
          <a:xfrm>
            <a:off x="406968" y="711571"/>
            <a:ext cx="3783227" cy="5431376"/>
          </a:xfrm>
        </p:spPr>
        <p:txBody>
          <a:bodyPr>
            <a:normAutofit/>
          </a:bodyPr>
          <a:lstStyle/>
          <a:p>
            <a:r>
              <a:rPr lang="en-US" sz="6000" dirty="0">
                <a:solidFill>
                  <a:schemeClr val="accent1"/>
                </a:solidFill>
              </a:rPr>
              <a:t>THANK YOU</a:t>
            </a:r>
          </a:p>
        </p:txBody>
      </p:sp>
      <p:sp useBgFill="1">
        <p:nvSpPr>
          <p:cNvPr id="13" name="Freeform: Shape 12">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F0AAB33-621F-BA6E-27E0-00FBF4F51A61}"/>
              </a:ext>
            </a:extLst>
          </p:cNvPr>
          <p:cNvGraphicFramePr>
            <a:graphicFrameLocks noGrp="1"/>
          </p:cNvGraphicFramePr>
          <p:nvPr>
            <p:ph idx="1"/>
            <p:extLst>
              <p:ext uri="{D42A27DB-BD31-4B8C-83A1-F6EECF244321}">
                <p14:modId xmlns:p14="http://schemas.microsoft.com/office/powerpoint/2010/main" val="336225630"/>
              </p:ext>
            </p:extLst>
          </p:nvPr>
        </p:nvGraphicFramePr>
        <p:xfrm>
          <a:off x="8019535" y="3311611"/>
          <a:ext cx="3581399" cy="3650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46620FE1-9F37-3A72-7E91-0EE60F98FD8C}"/>
              </a:ext>
            </a:extLst>
          </p:cNvPr>
          <p:cNvSpPr/>
          <p:nvPr/>
        </p:nvSpPr>
        <p:spPr>
          <a:xfrm>
            <a:off x="8016487" y="3523389"/>
            <a:ext cx="1778051"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Done by:</a:t>
            </a:r>
          </a:p>
        </p:txBody>
      </p:sp>
    </p:spTree>
    <p:extLst>
      <p:ext uri="{BB962C8B-B14F-4D97-AF65-F5344CB8AC3E}">
        <p14:creationId xmlns:p14="http://schemas.microsoft.com/office/powerpoint/2010/main" val="122336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8916A4-99DD-5996-8148-1F0358A07398}"/>
              </a:ext>
            </a:extLst>
          </p:cNvPr>
          <p:cNvSpPr>
            <a:spLocks noGrp="1"/>
          </p:cNvSpPr>
          <p:nvPr>
            <p:ph type="title"/>
          </p:nvPr>
        </p:nvSpPr>
        <p:spPr>
          <a:xfrm>
            <a:off x="838201" y="643467"/>
            <a:ext cx="3888526" cy="1800526"/>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33963C3F-B83D-5511-AF5F-17FEFD250AD1}"/>
              </a:ext>
            </a:extLst>
          </p:cNvPr>
          <p:cNvSpPr>
            <a:spLocks noGrp="1"/>
          </p:cNvSpPr>
          <p:nvPr>
            <p:ph idx="1"/>
          </p:nvPr>
        </p:nvSpPr>
        <p:spPr>
          <a:xfrm>
            <a:off x="838201" y="2623381"/>
            <a:ext cx="3888528" cy="3553581"/>
          </a:xfrm>
        </p:spPr>
        <p:txBody>
          <a:bodyPr>
            <a:normAutofit/>
          </a:bodyPr>
          <a:lstStyle/>
          <a:p>
            <a:pPr>
              <a:lnSpc>
                <a:spcPct val="90000"/>
              </a:lnSpc>
            </a:pPr>
            <a:r>
              <a:rPr lang="en-US" sz="1700"/>
              <a:t>This project creates a web app that predicts salaries for tech jobs using machine learning. Users can enter details like job title, location, and skills, and the app will estimate the salary for that job. It also includes features like showing raw data, creating charts, and uploading files for predicting salaries in bulk. This tool helps job seekers and employers make better decisions about tech salaries.</a:t>
            </a:r>
          </a:p>
        </p:txBody>
      </p:sp>
      <p:pic>
        <p:nvPicPr>
          <p:cNvPr id="7" name="Graphic 6" descr="Cloud Computing">
            <a:extLst>
              <a:ext uri="{FF2B5EF4-FFF2-40B4-BE49-F238E27FC236}">
                <a16:creationId xmlns:a16="http://schemas.microsoft.com/office/drawing/2014/main" id="{D0C22000-84B5-257E-88F3-F7332A93FD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2000266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5C379F4-D83F-6B5B-908E-E32CFC0D927B}"/>
              </a:ext>
            </a:extLst>
          </p:cNvPr>
          <p:cNvSpPr>
            <a:spLocks noGrp="1"/>
          </p:cNvSpPr>
          <p:nvPr>
            <p:ph type="title"/>
          </p:nvPr>
        </p:nvSpPr>
        <p:spPr>
          <a:xfrm>
            <a:off x="838200" y="1794168"/>
            <a:ext cx="3461084" cy="2004164"/>
          </a:xfrm>
        </p:spPr>
        <p:txBody>
          <a:bodyPr>
            <a:normAutofit/>
          </a:bodyPr>
          <a:lstStyle/>
          <a:p>
            <a:r>
              <a:rPr lang="en-US" dirty="0">
                <a:solidFill>
                  <a:srgbClr val="FFFFFF"/>
                </a:solidFill>
              </a:rPr>
              <a:t>Problem Statement</a:t>
            </a:r>
          </a:p>
        </p:txBody>
      </p:sp>
      <p:sp>
        <p:nvSpPr>
          <p:cNvPr id="3" name="Content Placeholder 2">
            <a:extLst>
              <a:ext uri="{FF2B5EF4-FFF2-40B4-BE49-F238E27FC236}">
                <a16:creationId xmlns:a16="http://schemas.microsoft.com/office/drawing/2014/main" id="{C4CAF3C9-67F2-A96D-710A-1CB144541ED0}"/>
              </a:ext>
            </a:extLst>
          </p:cNvPr>
          <p:cNvSpPr>
            <a:spLocks noGrp="1"/>
          </p:cNvSpPr>
          <p:nvPr>
            <p:ph idx="1"/>
          </p:nvPr>
        </p:nvSpPr>
        <p:spPr>
          <a:xfrm>
            <a:off x="6095999" y="713313"/>
            <a:ext cx="5257801" cy="5431376"/>
          </a:xfrm>
        </p:spPr>
        <p:txBody>
          <a:bodyPr anchor="ctr">
            <a:normAutofit/>
          </a:bodyPr>
          <a:lstStyle/>
          <a:p>
            <a:r>
              <a:rPr lang="en-US" sz="2000" dirty="0"/>
              <a:t>Job seekers and employers often face difficulties in predicting accurate salaries for tech roles due to the lack of personalized and real-time tools.</a:t>
            </a:r>
          </a:p>
          <a:p>
            <a:r>
              <a:rPr lang="en-US" sz="2000" dirty="0"/>
              <a:t>Current platforms offer static or generalized information that doesn't consider factors like skills, company type, or location.</a:t>
            </a:r>
          </a:p>
          <a:p>
            <a:r>
              <a:rPr lang="en-US" sz="2000" dirty="0"/>
              <a:t>This leads to unrealistic expectations and poor decision-making during job negotiations.</a:t>
            </a:r>
          </a:p>
          <a:p>
            <a:r>
              <a:rPr lang="en-US" sz="2000" dirty="0"/>
              <a:t>There is a need for a dynamic, machine learning-based application that provides customized, real-time salary predictions to support informed career and hiring decisions.</a:t>
            </a:r>
            <a:endParaRPr lang="en-US" sz="2000" b="1" dirty="0"/>
          </a:p>
        </p:txBody>
      </p:sp>
      <p:sp>
        <p:nvSpPr>
          <p:cNvPr id="6" name="TextBox 5">
            <a:extLst>
              <a:ext uri="{FF2B5EF4-FFF2-40B4-BE49-F238E27FC236}">
                <a16:creationId xmlns:a16="http://schemas.microsoft.com/office/drawing/2014/main" id="{AE9A2FC0-6F40-2BB3-66D3-3303B4159233}"/>
              </a:ext>
            </a:extLst>
          </p:cNvPr>
          <p:cNvSpPr txBox="1"/>
          <p:nvPr/>
        </p:nvSpPr>
        <p:spPr>
          <a:xfrm>
            <a:off x="106765" y="3429000"/>
            <a:ext cx="4665652" cy="738664"/>
          </a:xfrm>
          <a:prstGeom prst="rect">
            <a:avLst/>
          </a:prstGeom>
          <a:noFill/>
        </p:spPr>
        <p:txBody>
          <a:bodyPr wrap="square">
            <a:spAutoFit/>
          </a:bodyPr>
          <a:lstStyle/>
          <a:p>
            <a:pPr algn="ctr"/>
            <a:r>
              <a:rPr lang="en-US" sz="1400" i="1" dirty="0"/>
              <a:t>"Bridging the gap between career expectations and market realities with intelligent salary predictions."</a:t>
            </a:r>
          </a:p>
        </p:txBody>
      </p:sp>
    </p:spTree>
    <p:extLst>
      <p:ext uri="{BB962C8B-B14F-4D97-AF65-F5344CB8AC3E}">
        <p14:creationId xmlns:p14="http://schemas.microsoft.com/office/powerpoint/2010/main" val="44330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0FB5EB-12DD-6F99-1F1F-CBD86C284B9F}"/>
              </a:ext>
            </a:extLst>
          </p:cNvPr>
          <p:cNvSpPr>
            <a:spLocks noGrp="1"/>
          </p:cNvSpPr>
          <p:nvPr>
            <p:ph type="title"/>
          </p:nvPr>
        </p:nvSpPr>
        <p:spPr>
          <a:xfrm>
            <a:off x="838201" y="643467"/>
            <a:ext cx="3888526" cy="1800526"/>
          </a:xfrm>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E97E5269-7F13-FAB3-553C-F4CF40B714D7}"/>
              </a:ext>
            </a:extLst>
          </p:cNvPr>
          <p:cNvSpPr>
            <a:spLocks noGrp="1"/>
          </p:cNvSpPr>
          <p:nvPr>
            <p:ph idx="1"/>
          </p:nvPr>
        </p:nvSpPr>
        <p:spPr>
          <a:xfrm>
            <a:off x="476694" y="2443993"/>
            <a:ext cx="4361120" cy="3553581"/>
          </a:xfrm>
        </p:spPr>
        <p:txBody>
          <a:bodyPr>
            <a:noAutofit/>
          </a:bodyPr>
          <a:lstStyle/>
          <a:p>
            <a:r>
              <a:rPr lang="en-US" sz="1600" dirty="0"/>
              <a:t>Build an easy-to-use platform for salary prediction.</a:t>
            </a:r>
          </a:p>
          <a:p>
            <a:r>
              <a:rPr lang="en-US" sz="1600" dirty="0"/>
              <a:t>Provide insights into salary trends and help users make informed decisions.</a:t>
            </a:r>
          </a:p>
          <a:p>
            <a:r>
              <a:rPr lang="en-US" sz="1600" dirty="0"/>
              <a:t>Provide personalized salary estimates based on factors such as job title, location, company type, and skills.</a:t>
            </a:r>
          </a:p>
          <a:p>
            <a:r>
              <a:rPr lang="en-US" sz="1600" dirty="0"/>
              <a:t>Enable real-time insights to help job seekers make informed decisions about compensation.</a:t>
            </a:r>
          </a:p>
          <a:p>
            <a:r>
              <a:rPr lang="en-US" sz="1600" dirty="0"/>
              <a:t>Visualize salary trends to support better decision-making and industry benchmarking.</a:t>
            </a:r>
          </a:p>
        </p:txBody>
      </p:sp>
      <p:pic>
        <p:nvPicPr>
          <p:cNvPr id="7" name="Graphic 6" descr="CRM Customer Insights App">
            <a:extLst>
              <a:ext uri="{FF2B5EF4-FFF2-40B4-BE49-F238E27FC236}">
                <a16:creationId xmlns:a16="http://schemas.microsoft.com/office/drawing/2014/main" id="{765C0280-DBAE-9FF5-D5F5-D4CC27FB66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426935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FFB7D-99CA-67EE-AB4A-25D724435862}"/>
              </a:ext>
            </a:extLst>
          </p:cNvPr>
          <p:cNvSpPr>
            <a:spLocks noGrp="1"/>
          </p:cNvSpPr>
          <p:nvPr>
            <p:ph type="title"/>
          </p:nvPr>
        </p:nvSpPr>
        <p:spPr>
          <a:xfrm>
            <a:off x="6513788" y="365125"/>
            <a:ext cx="4840010" cy="1807305"/>
          </a:xfrm>
        </p:spPr>
        <p:txBody>
          <a:bodyPr>
            <a:normAutofit/>
          </a:bodyPr>
          <a:lstStyle/>
          <a:p>
            <a:r>
              <a:rPr lang="en-US" dirty="0"/>
              <a:t>Benefit for the society</a:t>
            </a:r>
          </a:p>
        </p:txBody>
      </p:sp>
      <p:pic>
        <p:nvPicPr>
          <p:cNvPr id="5" name="Picture 4" descr="A group of people discussing something&#10;&#10;Description automatically generated">
            <a:extLst>
              <a:ext uri="{FF2B5EF4-FFF2-40B4-BE49-F238E27FC236}">
                <a16:creationId xmlns:a16="http://schemas.microsoft.com/office/drawing/2014/main" id="{68B66E7F-7EF1-E976-6CD6-17528D434F80}"/>
              </a:ext>
            </a:extLst>
          </p:cNvPr>
          <p:cNvPicPr>
            <a:picLocks noChangeAspect="1"/>
          </p:cNvPicPr>
          <p:nvPr/>
        </p:nvPicPr>
        <p:blipFill>
          <a:blip r:embed="rId2"/>
          <a:srcRect l="13936" r="35895"/>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9118C98-A1A6-C97F-CAC7-F79038265A01}"/>
              </a:ext>
            </a:extLst>
          </p:cNvPr>
          <p:cNvSpPr>
            <a:spLocks noGrp="1"/>
          </p:cNvSpPr>
          <p:nvPr>
            <p:ph idx="1"/>
          </p:nvPr>
        </p:nvSpPr>
        <p:spPr>
          <a:xfrm>
            <a:off x="6513788" y="2333297"/>
            <a:ext cx="4840010" cy="3843666"/>
          </a:xfrm>
        </p:spPr>
        <p:txBody>
          <a:bodyPr>
            <a:normAutofit/>
          </a:bodyPr>
          <a:lstStyle/>
          <a:p>
            <a:pPr>
              <a:lnSpc>
                <a:spcPct val="90000"/>
              </a:lnSpc>
            </a:pPr>
            <a:r>
              <a:rPr lang="en-US" sz="1600" b="1"/>
              <a:t>Students and job seekers</a:t>
            </a:r>
            <a:r>
              <a:rPr lang="en-US" sz="1600"/>
              <a:t> can get realistic salary estimates for different jobs, locations, and companies — helping them </a:t>
            </a:r>
            <a:r>
              <a:rPr lang="en-US" sz="1600" b="1"/>
              <a:t>plan their career paths smartly</a:t>
            </a:r>
            <a:r>
              <a:rPr lang="en-US" sz="1600"/>
              <a:t>.</a:t>
            </a:r>
          </a:p>
          <a:p>
            <a:pPr>
              <a:lnSpc>
                <a:spcPct val="90000"/>
              </a:lnSpc>
            </a:pPr>
            <a:r>
              <a:rPr lang="en-US" sz="1600" b="1"/>
              <a:t>Employees</a:t>
            </a:r>
            <a:r>
              <a:rPr lang="en-US" sz="1600"/>
              <a:t> can use this tool to </a:t>
            </a:r>
            <a:r>
              <a:rPr lang="en-US" sz="1600" b="1"/>
              <a:t>negotiate better salaries</a:t>
            </a:r>
            <a:r>
              <a:rPr lang="en-US" sz="1600"/>
              <a:t> based on market rates, thus promoting </a:t>
            </a:r>
            <a:r>
              <a:rPr lang="en-US" sz="1600" b="1"/>
              <a:t>fair pay</a:t>
            </a:r>
            <a:r>
              <a:rPr lang="en-US" sz="1600"/>
              <a:t>.</a:t>
            </a:r>
          </a:p>
          <a:p>
            <a:pPr>
              <a:lnSpc>
                <a:spcPct val="90000"/>
              </a:lnSpc>
            </a:pPr>
            <a:r>
              <a:rPr lang="en-US" sz="1600" b="1"/>
              <a:t>Companies</a:t>
            </a:r>
            <a:r>
              <a:rPr lang="en-US" sz="1600"/>
              <a:t> can use it to </a:t>
            </a:r>
            <a:r>
              <a:rPr lang="en-US" sz="1600" b="1"/>
              <a:t>benchmark their salary offers</a:t>
            </a:r>
            <a:r>
              <a:rPr lang="en-US" sz="1600"/>
              <a:t> to ensure they stay competitive and attract good talent.</a:t>
            </a:r>
          </a:p>
          <a:p>
            <a:pPr>
              <a:lnSpc>
                <a:spcPct val="90000"/>
              </a:lnSpc>
            </a:pPr>
            <a:r>
              <a:rPr lang="en-US" sz="1600" b="1"/>
              <a:t>Society overall benefits</a:t>
            </a:r>
            <a:r>
              <a:rPr lang="en-US" sz="1600"/>
              <a:t> because better transparency in salaries </a:t>
            </a:r>
            <a:r>
              <a:rPr lang="en-US" sz="1600" b="1"/>
              <a:t>reduces exploitation</a:t>
            </a:r>
            <a:r>
              <a:rPr lang="en-US" sz="1600"/>
              <a:t>, </a:t>
            </a:r>
            <a:r>
              <a:rPr lang="en-US" sz="1600" b="1"/>
              <a:t>improves employee satisfaction</a:t>
            </a:r>
            <a:r>
              <a:rPr lang="en-US" sz="1600"/>
              <a:t>, and </a:t>
            </a:r>
            <a:r>
              <a:rPr lang="en-US" sz="1600" b="1"/>
              <a:t>drives fair hiring practices</a:t>
            </a:r>
            <a:r>
              <a:rPr lang="en-US" sz="1600"/>
              <a:t>.</a:t>
            </a:r>
          </a:p>
          <a:p>
            <a:pPr>
              <a:lnSpc>
                <a:spcPct val="90000"/>
              </a:lnSpc>
            </a:pPr>
            <a:endParaRPr lang="en-US" sz="1600"/>
          </a:p>
        </p:txBody>
      </p:sp>
    </p:spTree>
    <p:extLst>
      <p:ext uri="{BB962C8B-B14F-4D97-AF65-F5344CB8AC3E}">
        <p14:creationId xmlns:p14="http://schemas.microsoft.com/office/powerpoint/2010/main" val="394327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4B4724-088C-75D7-EE0A-7B2054837464}"/>
              </a:ext>
            </a:extLst>
          </p:cNvPr>
          <p:cNvSpPr>
            <a:spLocks noGrp="1"/>
          </p:cNvSpPr>
          <p:nvPr>
            <p:ph type="title"/>
          </p:nvPr>
        </p:nvSpPr>
        <p:spPr>
          <a:xfrm>
            <a:off x="838200" y="1495426"/>
            <a:ext cx="3220880" cy="4024310"/>
          </a:xfrm>
        </p:spPr>
        <p:txBody>
          <a:bodyPr>
            <a:normAutofit/>
          </a:bodyPr>
          <a:lstStyle/>
          <a:p>
            <a:r>
              <a:rPr lang="en-US" sz="3600"/>
              <a:t>Challenges and how to overcome them</a:t>
            </a:r>
          </a:p>
        </p:txBody>
      </p:sp>
      <p:graphicFrame>
        <p:nvGraphicFramePr>
          <p:cNvPr id="15" name="Content Placeholder 2">
            <a:extLst>
              <a:ext uri="{FF2B5EF4-FFF2-40B4-BE49-F238E27FC236}">
                <a16:creationId xmlns:a16="http://schemas.microsoft.com/office/drawing/2014/main" id="{62411974-6AB3-EBBD-A5B6-D41A8A777145}"/>
              </a:ext>
            </a:extLst>
          </p:cNvPr>
          <p:cNvGraphicFramePr>
            <a:graphicFrameLocks noGrp="1"/>
          </p:cNvGraphicFramePr>
          <p:nvPr>
            <p:ph idx="1"/>
            <p:extLst>
              <p:ext uri="{D42A27DB-BD31-4B8C-83A1-F6EECF244321}">
                <p14:modId xmlns:p14="http://schemas.microsoft.com/office/powerpoint/2010/main" val="1474692035"/>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388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70828-E616-4355-9C8A-A1065032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5161C6-1218-4EAF-A9E9-A319CFD76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47" y="2116753"/>
            <a:ext cx="4088106" cy="2781653"/>
          </a:xfrm>
          <a:custGeom>
            <a:avLst/>
            <a:gdLst>
              <a:gd name="connsiteX0" fmla="*/ 3362388 w 6230568"/>
              <a:gd name="connsiteY0" fmla="*/ 861 h 4239440"/>
              <a:gd name="connsiteX1" fmla="*/ 4026621 w 6230568"/>
              <a:gd name="connsiteY1" fmla="*/ 15392 h 4239440"/>
              <a:gd name="connsiteX2" fmla="*/ 5114556 w 6230568"/>
              <a:gd name="connsiteY2" fmla="*/ 34130 h 4239440"/>
              <a:gd name="connsiteX3" fmla="*/ 5776495 w 6230568"/>
              <a:gd name="connsiteY3" fmla="*/ 112905 h 4239440"/>
              <a:gd name="connsiteX4" fmla="*/ 5862918 w 6230568"/>
              <a:gd name="connsiteY4" fmla="*/ 141585 h 4239440"/>
              <a:gd name="connsiteX5" fmla="*/ 5840738 w 6230568"/>
              <a:gd name="connsiteY5" fmla="*/ 200475 h 4239440"/>
              <a:gd name="connsiteX6" fmla="*/ 5691219 w 6230568"/>
              <a:gd name="connsiteY6" fmla="*/ 216153 h 4239440"/>
              <a:gd name="connsiteX7" fmla="*/ 5773053 w 6230568"/>
              <a:gd name="connsiteY7" fmla="*/ 260130 h 4239440"/>
              <a:gd name="connsiteX8" fmla="*/ 5593324 w 6230568"/>
              <a:gd name="connsiteY8" fmla="*/ 293781 h 4239440"/>
              <a:gd name="connsiteX9" fmla="*/ 5617033 w 6230568"/>
              <a:gd name="connsiteY9" fmla="*/ 317108 h 4239440"/>
              <a:gd name="connsiteX10" fmla="*/ 5641124 w 6230568"/>
              <a:gd name="connsiteY10" fmla="*/ 339287 h 4239440"/>
              <a:gd name="connsiteX11" fmla="*/ 5299256 w 6230568"/>
              <a:gd name="connsiteY11" fmla="*/ 396265 h 4239440"/>
              <a:gd name="connsiteX12" fmla="*/ 5703073 w 6230568"/>
              <a:gd name="connsiteY12" fmla="*/ 500661 h 4239440"/>
              <a:gd name="connsiteX13" fmla="*/ 5629652 w 6230568"/>
              <a:gd name="connsiteY13" fmla="*/ 556874 h 4239440"/>
              <a:gd name="connsiteX14" fmla="*/ 5862918 w 6230568"/>
              <a:gd name="connsiteY14" fmla="*/ 645591 h 4239440"/>
              <a:gd name="connsiteX15" fmla="*/ 6052207 w 6230568"/>
              <a:gd name="connsiteY15" fmla="*/ 756106 h 4239440"/>
              <a:gd name="connsiteX16" fmla="*/ 6158515 w 6230568"/>
              <a:gd name="connsiteY16" fmla="*/ 901419 h 4239440"/>
              <a:gd name="connsiteX17" fmla="*/ 6195990 w 6230568"/>
              <a:gd name="connsiteY17" fmla="*/ 966427 h 4239440"/>
              <a:gd name="connsiteX18" fmla="*/ 6229642 w 6230568"/>
              <a:gd name="connsiteY18" fmla="*/ 1034878 h 4239440"/>
              <a:gd name="connsiteX19" fmla="*/ 6171516 w 6230568"/>
              <a:gd name="connsiteY19" fmla="*/ 1102946 h 4239440"/>
              <a:gd name="connsiteX20" fmla="*/ 6133659 w 6230568"/>
              <a:gd name="connsiteY20" fmla="*/ 1185545 h 4239440"/>
              <a:gd name="connsiteX21" fmla="*/ 6168458 w 6230568"/>
              <a:gd name="connsiteY21" fmla="*/ 1234110 h 4239440"/>
              <a:gd name="connsiteX22" fmla="*/ 6169222 w 6230568"/>
              <a:gd name="connsiteY22" fmla="*/ 1342712 h 4239440"/>
              <a:gd name="connsiteX23" fmla="*/ 6145131 w 6230568"/>
              <a:gd name="connsiteY23" fmla="*/ 1393954 h 4239440"/>
              <a:gd name="connsiteX24" fmla="*/ 6071709 w 6230568"/>
              <a:gd name="connsiteY24" fmla="*/ 1505233 h 4239440"/>
              <a:gd name="connsiteX25" fmla="*/ 6009378 w 6230568"/>
              <a:gd name="connsiteY25" fmla="*/ 1530089 h 4239440"/>
              <a:gd name="connsiteX26" fmla="*/ 6015879 w 6230568"/>
              <a:gd name="connsiteY26" fmla="*/ 1979030 h 4239440"/>
              <a:gd name="connsiteX27" fmla="*/ 6061385 w 6230568"/>
              <a:gd name="connsiteY27" fmla="*/ 2196234 h 4239440"/>
              <a:gd name="connsiteX28" fmla="*/ 6029263 w 6230568"/>
              <a:gd name="connsiteY28" fmla="*/ 2440972 h 4239440"/>
              <a:gd name="connsiteX29" fmla="*/ 6135571 w 6230568"/>
              <a:gd name="connsiteY29" fmla="*/ 2621848 h 4239440"/>
              <a:gd name="connsiteX30" fmla="*/ 6091594 w 6230568"/>
              <a:gd name="connsiteY30" fmla="*/ 2691446 h 4239440"/>
              <a:gd name="connsiteX31" fmla="*/ 6215493 w 6230568"/>
              <a:gd name="connsiteY31" fmla="*/ 2769456 h 4239440"/>
              <a:gd name="connsiteX32" fmla="*/ 6100389 w 6230568"/>
              <a:gd name="connsiteY32" fmla="*/ 2880352 h 4239440"/>
              <a:gd name="connsiteX33" fmla="*/ 5909953 w 6230568"/>
              <a:gd name="connsiteY33" fmla="*/ 3053963 h 4239440"/>
              <a:gd name="connsiteX34" fmla="*/ 5741696 w 6230568"/>
              <a:gd name="connsiteY34" fmla="*/ 3798118 h 4239440"/>
              <a:gd name="connsiteX35" fmla="*/ 5493899 w 6230568"/>
              <a:gd name="connsiteY35" fmla="*/ 4026795 h 4239440"/>
              <a:gd name="connsiteX36" fmla="*/ 3773471 w 6230568"/>
              <a:gd name="connsiteY36" fmla="*/ 4239028 h 4239440"/>
              <a:gd name="connsiteX37" fmla="*/ 2569285 w 6230568"/>
              <a:gd name="connsiteY37" fmla="*/ 4103275 h 4239440"/>
              <a:gd name="connsiteX38" fmla="*/ 2693948 w 6230568"/>
              <a:gd name="connsiteY38" fmla="*/ 4061593 h 4239440"/>
              <a:gd name="connsiteX39" fmla="*/ 2588788 w 6230568"/>
              <a:gd name="connsiteY39" fmla="*/ 4062358 h 4239440"/>
              <a:gd name="connsiteX40" fmla="*/ 2300073 w 6230568"/>
              <a:gd name="connsiteY40" fmla="*/ 4008822 h 4239440"/>
              <a:gd name="connsiteX41" fmla="*/ 1508500 w 6230568"/>
              <a:gd name="connsiteY41" fmla="*/ 3798118 h 4239440"/>
              <a:gd name="connsiteX42" fmla="*/ 1061089 w 6230568"/>
              <a:gd name="connsiteY42" fmla="*/ 3697546 h 4239440"/>
              <a:gd name="connsiteX43" fmla="*/ 939102 w 6230568"/>
              <a:gd name="connsiteY43" fmla="*/ 3648216 h 4239440"/>
              <a:gd name="connsiteX44" fmla="*/ 1243495 w 6230568"/>
              <a:gd name="connsiteY44" fmla="*/ 3624890 h 4239440"/>
              <a:gd name="connsiteX45" fmla="*/ 1083651 w 6230568"/>
              <a:gd name="connsiteY45" fmla="*/ 3595827 h 4239440"/>
              <a:gd name="connsiteX46" fmla="*/ 966636 w 6230568"/>
              <a:gd name="connsiteY46" fmla="*/ 3605770 h 4239440"/>
              <a:gd name="connsiteX47" fmla="*/ 885566 w 6230568"/>
              <a:gd name="connsiteY47" fmla="*/ 3609976 h 4239440"/>
              <a:gd name="connsiteX48" fmla="*/ 641976 w 6230568"/>
              <a:gd name="connsiteY48" fmla="*/ 3567912 h 4239440"/>
              <a:gd name="connsiteX49" fmla="*/ 399533 w 6230568"/>
              <a:gd name="connsiteY49" fmla="*/ 3583590 h 4239440"/>
              <a:gd name="connsiteX50" fmla="*/ 409093 w 6230568"/>
              <a:gd name="connsiteY50" fmla="*/ 3548792 h 4239440"/>
              <a:gd name="connsiteX51" fmla="*/ 792642 w 6230568"/>
              <a:gd name="connsiteY51" fmla="*/ 3417628 h 4239440"/>
              <a:gd name="connsiteX52" fmla="*/ 771610 w 6230568"/>
              <a:gd name="connsiteY52" fmla="*/ 3345736 h 4239440"/>
              <a:gd name="connsiteX53" fmla="*/ 945986 w 6230568"/>
              <a:gd name="connsiteY53" fmla="*/ 3317056 h 4239440"/>
              <a:gd name="connsiteX54" fmla="*/ 892449 w 6230568"/>
              <a:gd name="connsiteY54" fmla="*/ 3285316 h 4239440"/>
              <a:gd name="connsiteX55" fmla="*/ 949045 w 6230568"/>
              <a:gd name="connsiteY55" fmla="*/ 3262755 h 4239440"/>
              <a:gd name="connsiteX56" fmla="*/ 1252673 w 6230568"/>
              <a:gd name="connsiteY56" fmla="*/ 3200041 h 4239440"/>
              <a:gd name="connsiteX57" fmla="*/ 388825 w 6230568"/>
              <a:gd name="connsiteY57" fmla="*/ 3176714 h 4239440"/>
              <a:gd name="connsiteX58" fmla="*/ 127644 w 6230568"/>
              <a:gd name="connsiteY58" fmla="*/ 3111323 h 4239440"/>
              <a:gd name="connsiteX59" fmla="*/ 437008 w 6230568"/>
              <a:gd name="connsiteY59" fmla="*/ 2921652 h 4239440"/>
              <a:gd name="connsiteX60" fmla="*/ 601441 w 6230568"/>
              <a:gd name="connsiteY60" fmla="*/ 2840965 h 4239440"/>
              <a:gd name="connsiteX61" fmla="*/ 330700 w 6230568"/>
              <a:gd name="connsiteY61" fmla="*/ 2859320 h 4239440"/>
              <a:gd name="connsiteX62" fmla="*/ 534521 w 6230568"/>
              <a:gd name="connsiteY62" fmla="*/ 2720126 h 4239440"/>
              <a:gd name="connsiteX63" fmla="*/ 492839 w 6230568"/>
              <a:gd name="connsiteY63" fmla="*/ 2694505 h 4239440"/>
              <a:gd name="connsiteX64" fmla="*/ 416358 w 6230568"/>
              <a:gd name="connsiteY64" fmla="*/ 2677297 h 4239440"/>
              <a:gd name="connsiteX65" fmla="*/ 761285 w 6230568"/>
              <a:gd name="connsiteY65" fmla="*/ 2589726 h 4239440"/>
              <a:gd name="connsiteX66" fmla="*/ 664920 w 6230568"/>
              <a:gd name="connsiteY66" fmla="*/ 2466593 h 4239440"/>
              <a:gd name="connsiteX67" fmla="*/ 740253 w 6230568"/>
              <a:gd name="connsiteY67" fmla="*/ 2438677 h 4239440"/>
              <a:gd name="connsiteX68" fmla="*/ 650006 w 6230568"/>
              <a:gd name="connsiteY68" fmla="*/ 2435236 h 4239440"/>
              <a:gd name="connsiteX69" fmla="*/ 578879 w 6230568"/>
              <a:gd name="connsiteY69" fmla="*/ 2435618 h 4239440"/>
              <a:gd name="connsiteX70" fmla="*/ 451157 w 6230568"/>
              <a:gd name="connsiteY70" fmla="*/ 2404644 h 4239440"/>
              <a:gd name="connsiteX71" fmla="*/ 2216 w 6230568"/>
              <a:gd name="connsiteY71" fmla="*/ 2456650 h 4239440"/>
              <a:gd name="connsiteX72" fmla="*/ 97052 w 6230568"/>
              <a:gd name="connsiteY72" fmla="*/ 2383611 h 4239440"/>
              <a:gd name="connsiteX73" fmla="*/ 210626 w 6230568"/>
              <a:gd name="connsiteY73" fmla="*/ 2341930 h 4239440"/>
              <a:gd name="connsiteX74" fmla="*/ 57282 w 6230568"/>
              <a:gd name="connsiteY74" fmla="*/ 2319750 h 4239440"/>
              <a:gd name="connsiteX75" fmla="*/ 365499 w 6230568"/>
              <a:gd name="connsiteY75" fmla="*/ 2250153 h 4239440"/>
              <a:gd name="connsiteX76" fmla="*/ 290548 w 6230568"/>
              <a:gd name="connsiteY76" fmla="*/ 2187821 h 4239440"/>
              <a:gd name="connsiteX77" fmla="*/ 482896 w 6230568"/>
              <a:gd name="connsiteY77" fmla="*/ 1906755 h 4239440"/>
              <a:gd name="connsiteX78" fmla="*/ 867211 w 6230568"/>
              <a:gd name="connsiteY78" fmla="*/ 1747294 h 4239440"/>
              <a:gd name="connsiteX79" fmla="*/ 1063766 w 6230568"/>
              <a:gd name="connsiteY79" fmla="*/ 1734674 h 4239440"/>
              <a:gd name="connsiteX80" fmla="*/ 1008701 w 6230568"/>
              <a:gd name="connsiteY80" fmla="*/ 1683432 h 4239440"/>
              <a:gd name="connsiteX81" fmla="*/ 1152865 w 6230568"/>
              <a:gd name="connsiteY81" fmla="*/ 1394719 h 4239440"/>
              <a:gd name="connsiteX82" fmla="*/ 998376 w 6230568"/>
              <a:gd name="connsiteY82" fmla="*/ 1411927 h 4239440"/>
              <a:gd name="connsiteX83" fmla="*/ 206419 w 6230568"/>
              <a:gd name="connsiteY83" fmla="*/ 1424164 h 4239440"/>
              <a:gd name="connsiteX84" fmla="*/ 128027 w 6230568"/>
              <a:gd name="connsiteY84" fmla="*/ 1413074 h 4239440"/>
              <a:gd name="connsiteX85" fmla="*/ 672950 w 6230568"/>
              <a:gd name="connsiteY85" fmla="*/ 1268143 h 4239440"/>
              <a:gd name="connsiteX86" fmla="*/ 457658 w 6230568"/>
              <a:gd name="connsiteY86" fmla="*/ 1229138 h 4239440"/>
              <a:gd name="connsiteX87" fmla="*/ 407945 w 6230568"/>
              <a:gd name="connsiteY87" fmla="*/ 1213459 h 4239440"/>
              <a:gd name="connsiteX88" fmla="*/ 453451 w 6230568"/>
              <a:gd name="connsiteY88" fmla="*/ 1172924 h 4239440"/>
              <a:gd name="connsiteX89" fmla="*/ 568172 w 6230568"/>
              <a:gd name="connsiteY89" fmla="*/ 1132007 h 4239440"/>
              <a:gd name="connsiteX90" fmla="*/ 255367 w 6230568"/>
              <a:gd name="connsiteY90" fmla="*/ 1190898 h 4239440"/>
              <a:gd name="connsiteX91" fmla="*/ 277546 w 6230568"/>
              <a:gd name="connsiteY91" fmla="*/ 1128567 h 4239440"/>
              <a:gd name="connsiteX92" fmla="*/ 246572 w 6230568"/>
              <a:gd name="connsiteY92" fmla="*/ 1072353 h 4239440"/>
              <a:gd name="connsiteX93" fmla="*/ 422859 w 6230568"/>
              <a:gd name="connsiteY93" fmla="*/ 1000078 h 4239440"/>
              <a:gd name="connsiteX94" fmla="*/ 668362 w 6230568"/>
              <a:gd name="connsiteY94" fmla="*/ 858972 h 4239440"/>
              <a:gd name="connsiteX95" fmla="*/ 914629 w 6230568"/>
              <a:gd name="connsiteY95" fmla="*/ 768725 h 4239440"/>
              <a:gd name="connsiteX96" fmla="*/ 1117684 w 6230568"/>
              <a:gd name="connsiteY96" fmla="*/ 688420 h 4239440"/>
              <a:gd name="connsiteX97" fmla="*/ 928778 w 6230568"/>
              <a:gd name="connsiteY97" fmla="*/ 701040 h 4239440"/>
              <a:gd name="connsiteX98" fmla="*/ 1243877 w 6230568"/>
              <a:gd name="connsiteY98" fmla="*/ 574464 h 4239440"/>
              <a:gd name="connsiteX99" fmla="*/ 1291678 w 6230568"/>
              <a:gd name="connsiteY99" fmla="*/ 566434 h 4239440"/>
              <a:gd name="connsiteX100" fmla="*/ 1797596 w 6230568"/>
              <a:gd name="connsiteY100" fmla="*/ 476952 h 4239440"/>
              <a:gd name="connsiteX101" fmla="*/ 1895491 w 6230568"/>
              <a:gd name="connsiteY101" fmla="*/ 432593 h 4239440"/>
              <a:gd name="connsiteX102" fmla="*/ 1782682 w 6230568"/>
              <a:gd name="connsiteY102" fmla="*/ 423033 h 4239440"/>
              <a:gd name="connsiteX103" fmla="*/ 1406781 w 6230568"/>
              <a:gd name="connsiteY103" fmla="*/ 449419 h 4239440"/>
              <a:gd name="connsiteX104" fmla="*/ 1662226 w 6230568"/>
              <a:gd name="connsiteY104" fmla="*/ 393970 h 4239440"/>
              <a:gd name="connsiteX105" fmla="*/ 1383837 w 6230568"/>
              <a:gd name="connsiteY105" fmla="*/ 376762 h 4239440"/>
              <a:gd name="connsiteX106" fmla="*/ 1318063 w 6230568"/>
              <a:gd name="connsiteY106" fmla="*/ 333168 h 4239440"/>
              <a:gd name="connsiteX107" fmla="*/ 1365099 w 6230568"/>
              <a:gd name="connsiteY107" fmla="*/ 290722 h 4239440"/>
              <a:gd name="connsiteX108" fmla="*/ 1536798 w 6230568"/>
              <a:gd name="connsiteY108" fmla="*/ 244069 h 4239440"/>
              <a:gd name="connsiteX109" fmla="*/ 1711938 w 6230568"/>
              <a:gd name="connsiteY109" fmla="*/ 175619 h 4239440"/>
              <a:gd name="connsiteX110" fmla="*/ 2273687 w 6230568"/>
              <a:gd name="connsiteY110" fmla="*/ 78488 h 4239440"/>
              <a:gd name="connsiteX111" fmla="*/ 2646913 w 6230568"/>
              <a:gd name="connsiteY111" fmla="*/ 46749 h 4239440"/>
              <a:gd name="connsiteX112" fmla="*/ 3362388 w 6230568"/>
              <a:gd name="connsiteY112" fmla="*/ 861 h 4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230568" h="4239440">
                <a:moveTo>
                  <a:pt x="3362388" y="861"/>
                </a:moveTo>
                <a:cubicBezTo>
                  <a:pt x="3584946" y="-3346"/>
                  <a:pt x="3805210" y="8891"/>
                  <a:pt x="4026621" y="15392"/>
                </a:cubicBezTo>
                <a:cubicBezTo>
                  <a:pt x="4388374" y="26482"/>
                  <a:pt x="4752039" y="26099"/>
                  <a:pt x="5114556" y="34130"/>
                </a:cubicBezTo>
                <a:cubicBezTo>
                  <a:pt x="5340556" y="39101"/>
                  <a:pt x="5563879" y="57074"/>
                  <a:pt x="5776495" y="112905"/>
                </a:cubicBezTo>
                <a:cubicBezTo>
                  <a:pt x="5806322" y="120935"/>
                  <a:pt x="5839973" y="122465"/>
                  <a:pt x="5862918" y="141585"/>
                </a:cubicBezTo>
                <a:cubicBezTo>
                  <a:pt x="5888539" y="162999"/>
                  <a:pt x="5878214" y="194356"/>
                  <a:pt x="5840738" y="200475"/>
                </a:cubicBezTo>
                <a:cubicBezTo>
                  <a:pt x="5792938" y="208505"/>
                  <a:pt x="5743991" y="210800"/>
                  <a:pt x="5691219" y="216153"/>
                </a:cubicBezTo>
                <a:cubicBezTo>
                  <a:pt x="5711486" y="245598"/>
                  <a:pt x="5760434" y="223419"/>
                  <a:pt x="5773053" y="260130"/>
                </a:cubicBezTo>
                <a:cubicBezTo>
                  <a:pt x="5716458" y="285368"/>
                  <a:pt x="5648008" y="268925"/>
                  <a:pt x="5593324" y="293781"/>
                </a:cubicBezTo>
                <a:cubicBezTo>
                  <a:pt x="5594854" y="310989"/>
                  <a:pt x="5607090" y="312519"/>
                  <a:pt x="5617033" y="317108"/>
                </a:cubicBezTo>
                <a:cubicBezTo>
                  <a:pt x="5626976" y="321314"/>
                  <a:pt x="5651831" y="315196"/>
                  <a:pt x="5641124" y="339287"/>
                </a:cubicBezTo>
                <a:cubicBezTo>
                  <a:pt x="5527551" y="353818"/>
                  <a:pt x="5418949" y="403148"/>
                  <a:pt x="5299256" y="396265"/>
                </a:cubicBezTo>
                <a:cubicBezTo>
                  <a:pt x="5447247" y="409649"/>
                  <a:pt x="5572292" y="464333"/>
                  <a:pt x="5703073" y="500661"/>
                </a:cubicBezTo>
                <a:cubicBezTo>
                  <a:pt x="5697720" y="543490"/>
                  <a:pt x="5644949" y="526282"/>
                  <a:pt x="5629652" y="556874"/>
                </a:cubicBezTo>
                <a:cubicBezTo>
                  <a:pt x="5713398" y="578288"/>
                  <a:pt x="5793703" y="603527"/>
                  <a:pt x="5862918" y="645591"/>
                </a:cubicBezTo>
                <a:cubicBezTo>
                  <a:pt x="5925250" y="683449"/>
                  <a:pt x="5984521" y="725131"/>
                  <a:pt x="6052207" y="756106"/>
                </a:cubicBezTo>
                <a:cubicBezTo>
                  <a:pt x="6123334" y="788611"/>
                  <a:pt x="6166545" y="830293"/>
                  <a:pt x="6158515" y="901419"/>
                </a:cubicBezTo>
                <a:cubicBezTo>
                  <a:pt x="6155073" y="930482"/>
                  <a:pt x="6164251" y="954955"/>
                  <a:pt x="6195990" y="966427"/>
                </a:cubicBezTo>
                <a:cubicBezTo>
                  <a:pt x="6235378" y="980576"/>
                  <a:pt x="6231172" y="1001990"/>
                  <a:pt x="6229642" y="1034878"/>
                </a:cubicBezTo>
                <a:cubicBezTo>
                  <a:pt x="6227347" y="1074265"/>
                  <a:pt x="6207080" y="1089562"/>
                  <a:pt x="6171516" y="1102946"/>
                </a:cubicBezTo>
                <a:cubicBezTo>
                  <a:pt x="6120657" y="1121682"/>
                  <a:pt x="6120274" y="1150745"/>
                  <a:pt x="6133659" y="1185545"/>
                </a:cubicBezTo>
                <a:cubicBezTo>
                  <a:pt x="6140925" y="1204664"/>
                  <a:pt x="6152014" y="1219961"/>
                  <a:pt x="6168458" y="1234110"/>
                </a:cubicBezTo>
                <a:cubicBezTo>
                  <a:pt x="6225435" y="1283439"/>
                  <a:pt x="6225053" y="1284204"/>
                  <a:pt x="6169222" y="1342712"/>
                </a:cubicBezTo>
                <a:cubicBezTo>
                  <a:pt x="6154308" y="1358390"/>
                  <a:pt x="6138247" y="1368715"/>
                  <a:pt x="6145131" y="1393954"/>
                </a:cubicBezTo>
                <a:cubicBezTo>
                  <a:pt x="6168458" y="1477700"/>
                  <a:pt x="6165398" y="1477700"/>
                  <a:pt x="6071709" y="1505233"/>
                </a:cubicBezTo>
                <a:cubicBezTo>
                  <a:pt x="6050295" y="1511734"/>
                  <a:pt x="6021615" y="1505998"/>
                  <a:pt x="6009378" y="1530089"/>
                </a:cubicBezTo>
                <a:cubicBezTo>
                  <a:pt x="6017026" y="1547680"/>
                  <a:pt x="5999053" y="1972146"/>
                  <a:pt x="6015879" y="1979030"/>
                </a:cubicBezTo>
                <a:cubicBezTo>
                  <a:pt x="6147425" y="2032948"/>
                  <a:pt x="6163868" y="2096427"/>
                  <a:pt x="6061385" y="2196234"/>
                </a:cubicBezTo>
                <a:cubicBezTo>
                  <a:pt x="5992552" y="2263155"/>
                  <a:pt x="6000582" y="2372522"/>
                  <a:pt x="6029263" y="2440972"/>
                </a:cubicBezTo>
                <a:cubicBezTo>
                  <a:pt x="6137482" y="2471182"/>
                  <a:pt x="6113774" y="2551486"/>
                  <a:pt x="6135571" y="2621848"/>
                </a:cubicBezTo>
                <a:cubicBezTo>
                  <a:pt x="6151632" y="2674620"/>
                  <a:pt x="6088535" y="2667354"/>
                  <a:pt x="6091594" y="2691446"/>
                </a:cubicBezTo>
                <a:cubicBezTo>
                  <a:pt x="6131364" y="2720508"/>
                  <a:pt x="6184518" y="2729686"/>
                  <a:pt x="6215493" y="2769456"/>
                </a:cubicBezTo>
                <a:cubicBezTo>
                  <a:pt x="6159662" y="2798518"/>
                  <a:pt x="6131364" y="2839435"/>
                  <a:pt x="6100389" y="2880352"/>
                </a:cubicBezTo>
                <a:cubicBezTo>
                  <a:pt x="6050295" y="2946890"/>
                  <a:pt x="5982227" y="3003103"/>
                  <a:pt x="5909953" y="3053963"/>
                </a:cubicBezTo>
                <a:cubicBezTo>
                  <a:pt x="5873243" y="3408068"/>
                  <a:pt x="5754698" y="3779763"/>
                  <a:pt x="5741696" y="3798118"/>
                </a:cubicBezTo>
                <a:cubicBezTo>
                  <a:pt x="5688160" y="3792764"/>
                  <a:pt x="5584146" y="4006910"/>
                  <a:pt x="5493899" y="4026795"/>
                </a:cubicBezTo>
                <a:cubicBezTo>
                  <a:pt x="5399063" y="4048592"/>
                  <a:pt x="3988763" y="4249736"/>
                  <a:pt x="3773471" y="4239028"/>
                </a:cubicBezTo>
                <a:cubicBezTo>
                  <a:pt x="2603319" y="4182050"/>
                  <a:pt x="2569285" y="4103275"/>
                  <a:pt x="2569285" y="4103275"/>
                </a:cubicBezTo>
                <a:cubicBezTo>
                  <a:pt x="2569285" y="4103275"/>
                  <a:pt x="2635823" y="4083773"/>
                  <a:pt x="2693948" y="4061593"/>
                </a:cubicBezTo>
                <a:cubicBezTo>
                  <a:pt x="2658767" y="4062741"/>
                  <a:pt x="2623587" y="4063505"/>
                  <a:pt x="2588788" y="4062358"/>
                </a:cubicBezTo>
                <a:cubicBezTo>
                  <a:pt x="2319193" y="4054328"/>
                  <a:pt x="2565461" y="4039414"/>
                  <a:pt x="2300073" y="4008822"/>
                </a:cubicBezTo>
                <a:cubicBezTo>
                  <a:pt x="1852280" y="3957198"/>
                  <a:pt x="1919582" y="3943813"/>
                  <a:pt x="1508500" y="3798118"/>
                </a:cubicBezTo>
                <a:cubicBezTo>
                  <a:pt x="1472171" y="3785116"/>
                  <a:pt x="1217109" y="3706342"/>
                  <a:pt x="1061089" y="3697546"/>
                </a:cubicBezTo>
                <a:cubicBezTo>
                  <a:pt x="1019790" y="3695252"/>
                  <a:pt x="974667" y="3696017"/>
                  <a:pt x="939102" y="3648216"/>
                </a:cubicBezTo>
                <a:cubicBezTo>
                  <a:pt x="1048088" y="3649746"/>
                  <a:pt x="1141776" y="3649746"/>
                  <a:pt x="1243495" y="3624890"/>
                </a:cubicBezTo>
                <a:cubicBezTo>
                  <a:pt x="1189194" y="3590473"/>
                  <a:pt x="1126862" y="3619919"/>
                  <a:pt x="1083651" y="3595827"/>
                </a:cubicBezTo>
                <a:cubicBezTo>
                  <a:pt x="1043116" y="3573648"/>
                  <a:pt x="1007935" y="3570589"/>
                  <a:pt x="966636" y="3605770"/>
                </a:cubicBezTo>
                <a:cubicBezTo>
                  <a:pt x="945221" y="3624125"/>
                  <a:pt x="907363" y="3620683"/>
                  <a:pt x="885566" y="3609976"/>
                </a:cubicBezTo>
                <a:cubicBezTo>
                  <a:pt x="768933" y="3552233"/>
                  <a:pt x="771610" y="3552998"/>
                  <a:pt x="641976" y="3567912"/>
                </a:cubicBezTo>
                <a:cubicBezTo>
                  <a:pt x="559377" y="3577089"/>
                  <a:pt x="475248" y="3593533"/>
                  <a:pt x="399533" y="3583590"/>
                </a:cubicBezTo>
                <a:cubicBezTo>
                  <a:pt x="389973" y="3561793"/>
                  <a:pt x="398385" y="3551851"/>
                  <a:pt x="409093" y="3548792"/>
                </a:cubicBezTo>
                <a:cubicBezTo>
                  <a:pt x="583468" y="3501374"/>
                  <a:pt x="615972" y="3447073"/>
                  <a:pt x="792642" y="3417628"/>
                </a:cubicBezTo>
                <a:cubicBezTo>
                  <a:pt x="805644" y="3384359"/>
                  <a:pt x="741400" y="3378622"/>
                  <a:pt x="771610" y="3345736"/>
                </a:cubicBezTo>
                <a:cubicBezTo>
                  <a:pt x="826676" y="3320115"/>
                  <a:pt x="891302" y="3350325"/>
                  <a:pt x="945986" y="3317056"/>
                </a:cubicBezTo>
                <a:cubicBezTo>
                  <a:pt x="936426" y="3293347"/>
                  <a:pt x="890537" y="3310555"/>
                  <a:pt x="892449" y="3285316"/>
                </a:cubicBezTo>
                <a:cubicBezTo>
                  <a:pt x="894744" y="3256254"/>
                  <a:pt x="926866" y="3260843"/>
                  <a:pt x="949045" y="3262755"/>
                </a:cubicBezTo>
                <a:cubicBezTo>
                  <a:pt x="1056500" y="3272697"/>
                  <a:pt x="1149806" y="3218396"/>
                  <a:pt x="1252673" y="3200041"/>
                </a:cubicBezTo>
                <a:cubicBezTo>
                  <a:pt x="1142923" y="3154152"/>
                  <a:pt x="503164" y="3190863"/>
                  <a:pt x="388825" y="3176714"/>
                </a:cubicBezTo>
                <a:cubicBezTo>
                  <a:pt x="269133" y="3162183"/>
                  <a:pt x="78697" y="3123560"/>
                  <a:pt x="127644" y="3111323"/>
                </a:cubicBezTo>
                <a:cubicBezTo>
                  <a:pt x="183093" y="3097175"/>
                  <a:pt x="380795" y="2929300"/>
                  <a:pt x="437008" y="2921652"/>
                </a:cubicBezTo>
                <a:cubicBezTo>
                  <a:pt x="502399" y="2912857"/>
                  <a:pt x="515401" y="2901002"/>
                  <a:pt x="601441" y="2840965"/>
                </a:cubicBezTo>
                <a:cubicBezTo>
                  <a:pt x="658037" y="2801577"/>
                  <a:pt x="422477" y="2887235"/>
                  <a:pt x="330700" y="2859320"/>
                </a:cubicBezTo>
                <a:cubicBezTo>
                  <a:pt x="297049" y="2848995"/>
                  <a:pt x="534521" y="2740010"/>
                  <a:pt x="534521" y="2720126"/>
                </a:cubicBezTo>
                <a:cubicBezTo>
                  <a:pt x="534521" y="2699093"/>
                  <a:pt x="513106" y="2694505"/>
                  <a:pt x="492839" y="2694505"/>
                </a:cubicBezTo>
                <a:cubicBezTo>
                  <a:pt x="447715" y="2694505"/>
                  <a:pt x="461482" y="2676149"/>
                  <a:pt x="416358" y="2677297"/>
                </a:cubicBezTo>
                <a:cubicBezTo>
                  <a:pt x="548670" y="2624143"/>
                  <a:pt x="630504" y="2638292"/>
                  <a:pt x="761285" y="2589726"/>
                </a:cubicBezTo>
                <a:cubicBezTo>
                  <a:pt x="825147" y="2566017"/>
                  <a:pt x="599147" y="2487242"/>
                  <a:pt x="664920" y="2466593"/>
                </a:cubicBezTo>
                <a:cubicBezTo>
                  <a:pt x="689776" y="2458562"/>
                  <a:pt x="723045" y="2466975"/>
                  <a:pt x="740253" y="2438677"/>
                </a:cubicBezTo>
                <a:cubicBezTo>
                  <a:pt x="713103" y="2416116"/>
                  <a:pt x="677157" y="2426058"/>
                  <a:pt x="650006" y="2435236"/>
                </a:cubicBezTo>
                <a:cubicBezTo>
                  <a:pt x="580791" y="2458945"/>
                  <a:pt x="585763" y="2453209"/>
                  <a:pt x="578879" y="2435618"/>
                </a:cubicBezTo>
                <a:cubicBezTo>
                  <a:pt x="556318" y="2375581"/>
                  <a:pt x="500487" y="2394701"/>
                  <a:pt x="451157" y="2404644"/>
                </a:cubicBezTo>
                <a:cubicBezTo>
                  <a:pt x="302020" y="2434471"/>
                  <a:pt x="150971" y="2426058"/>
                  <a:pt x="2216" y="2456650"/>
                </a:cubicBezTo>
                <a:cubicBezTo>
                  <a:pt x="-13844" y="2460092"/>
                  <a:pt x="61489" y="2391642"/>
                  <a:pt x="97052" y="2383611"/>
                </a:cubicBezTo>
                <a:cubicBezTo>
                  <a:pt x="135675" y="2375199"/>
                  <a:pt x="183093" y="2381317"/>
                  <a:pt x="210626" y="2341930"/>
                </a:cubicBezTo>
                <a:cubicBezTo>
                  <a:pt x="161678" y="2331987"/>
                  <a:pt x="105848" y="2351107"/>
                  <a:pt x="57282" y="2319750"/>
                </a:cubicBezTo>
                <a:cubicBezTo>
                  <a:pt x="165120" y="2276539"/>
                  <a:pt x="272575" y="2278068"/>
                  <a:pt x="365499" y="2250153"/>
                </a:cubicBezTo>
                <a:cubicBezTo>
                  <a:pt x="373912" y="2198529"/>
                  <a:pt x="312727" y="2217266"/>
                  <a:pt x="290548" y="2187821"/>
                </a:cubicBezTo>
                <a:cubicBezTo>
                  <a:pt x="990345" y="2137344"/>
                  <a:pt x="599529" y="1988207"/>
                  <a:pt x="482896" y="1906755"/>
                </a:cubicBezTo>
                <a:cubicBezTo>
                  <a:pt x="443891" y="1879605"/>
                  <a:pt x="853827" y="1750735"/>
                  <a:pt x="867211" y="1747294"/>
                </a:cubicBezTo>
                <a:cubicBezTo>
                  <a:pt x="901245" y="1739263"/>
                  <a:pt x="1036233" y="1744999"/>
                  <a:pt x="1063766" y="1734674"/>
                </a:cubicBezTo>
                <a:cubicBezTo>
                  <a:pt x="1098947" y="1721673"/>
                  <a:pt x="982696" y="1699111"/>
                  <a:pt x="1008701" y="1683432"/>
                </a:cubicBezTo>
                <a:cubicBezTo>
                  <a:pt x="1191107" y="1572918"/>
                  <a:pt x="1204107" y="1406573"/>
                  <a:pt x="1152865" y="1394719"/>
                </a:cubicBezTo>
                <a:cubicBezTo>
                  <a:pt x="1099712" y="1382482"/>
                  <a:pt x="1047706" y="1392042"/>
                  <a:pt x="998376" y="1411927"/>
                </a:cubicBezTo>
                <a:cubicBezTo>
                  <a:pt x="918070" y="1444431"/>
                  <a:pt x="362057" y="1398160"/>
                  <a:pt x="206419" y="1424164"/>
                </a:cubicBezTo>
                <a:cubicBezTo>
                  <a:pt x="182710" y="1427988"/>
                  <a:pt x="150589" y="1445196"/>
                  <a:pt x="128027" y="1413074"/>
                </a:cubicBezTo>
                <a:cubicBezTo>
                  <a:pt x="288254" y="1309060"/>
                  <a:pt x="493986" y="1338888"/>
                  <a:pt x="672950" y="1268143"/>
                </a:cubicBezTo>
                <a:cubicBezTo>
                  <a:pt x="602588" y="1219578"/>
                  <a:pt x="531079" y="1221873"/>
                  <a:pt x="457658" y="1229138"/>
                </a:cubicBezTo>
                <a:cubicBezTo>
                  <a:pt x="438538" y="1231050"/>
                  <a:pt x="412534" y="1233727"/>
                  <a:pt x="407945" y="1213459"/>
                </a:cubicBezTo>
                <a:cubicBezTo>
                  <a:pt x="402209" y="1187838"/>
                  <a:pt x="433184" y="1183250"/>
                  <a:pt x="453451" y="1172924"/>
                </a:cubicBezTo>
                <a:cubicBezTo>
                  <a:pt x="484426" y="1156863"/>
                  <a:pt x="530314" y="1175984"/>
                  <a:pt x="568172" y="1132007"/>
                </a:cubicBezTo>
                <a:cubicBezTo>
                  <a:pt x="453451" y="1142333"/>
                  <a:pt x="356704" y="1160305"/>
                  <a:pt x="255367" y="1190898"/>
                </a:cubicBezTo>
                <a:cubicBezTo>
                  <a:pt x="264162" y="1163747"/>
                  <a:pt x="294754" y="1151128"/>
                  <a:pt x="277546" y="1128567"/>
                </a:cubicBezTo>
                <a:cubicBezTo>
                  <a:pt x="264545" y="1111740"/>
                  <a:pt x="227452" y="1103709"/>
                  <a:pt x="246572" y="1072353"/>
                </a:cubicBezTo>
                <a:cubicBezTo>
                  <a:pt x="300490" y="1039083"/>
                  <a:pt x="376971" y="1047879"/>
                  <a:pt x="422859" y="1000078"/>
                </a:cubicBezTo>
                <a:cubicBezTo>
                  <a:pt x="487868" y="932012"/>
                  <a:pt x="588822" y="908684"/>
                  <a:pt x="668362" y="858972"/>
                </a:cubicBezTo>
                <a:cubicBezTo>
                  <a:pt x="694747" y="842911"/>
                  <a:pt x="867976" y="786699"/>
                  <a:pt x="914629" y="768725"/>
                </a:cubicBezTo>
                <a:cubicBezTo>
                  <a:pt x="979637" y="743486"/>
                  <a:pt x="1053823" y="734691"/>
                  <a:pt x="1117684" y="688420"/>
                </a:cubicBezTo>
                <a:cubicBezTo>
                  <a:pt x="1054970" y="678860"/>
                  <a:pt x="1004112" y="722072"/>
                  <a:pt x="928778" y="701040"/>
                </a:cubicBezTo>
                <a:cubicBezTo>
                  <a:pt x="1048088" y="656299"/>
                  <a:pt x="1157454" y="636031"/>
                  <a:pt x="1243877" y="574464"/>
                </a:cubicBezTo>
                <a:cubicBezTo>
                  <a:pt x="1254585" y="566816"/>
                  <a:pt x="1275617" y="569111"/>
                  <a:pt x="1291678" y="566434"/>
                </a:cubicBezTo>
                <a:cubicBezTo>
                  <a:pt x="1460699" y="539283"/>
                  <a:pt x="1630486" y="516339"/>
                  <a:pt x="1797596" y="476952"/>
                </a:cubicBezTo>
                <a:cubicBezTo>
                  <a:pt x="1835454" y="467774"/>
                  <a:pt x="1902374" y="465480"/>
                  <a:pt x="1895491" y="432593"/>
                </a:cubicBezTo>
                <a:cubicBezTo>
                  <a:pt x="1885166" y="383263"/>
                  <a:pt x="1822835" y="418444"/>
                  <a:pt x="1782682" y="423033"/>
                </a:cubicBezTo>
                <a:cubicBezTo>
                  <a:pt x="1658019" y="437947"/>
                  <a:pt x="1533356" y="463950"/>
                  <a:pt x="1406781" y="449419"/>
                </a:cubicBezTo>
                <a:cubicBezTo>
                  <a:pt x="1492056" y="431064"/>
                  <a:pt x="1576950" y="412326"/>
                  <a:pt x="1662226" y="393970"/>
                </a:cubicBezTo>
                <a:cubicBezTo>
                  <a:pt x="1564330" y="400471"/>
                  <a:pt x="1479055" y="357642"/>
                  <a:pt x="1383837" y="376762"/>
                </a:cubicBezTo>
                <a:cubicBezTo>
                  <a:pt x="1353244" y="382881"/>
                  <a:pt x="1321123" y="363378"/>
                  <a:pt x="1318063" y="333168"/>
                </a:cubicBezTo>
                <a:cubicBezTo>
                  <a:pt x="1314622" y="309077"/>
                  <a:pt x="1343302" y="298370"/>
                  <a:pt x="1365099" y="290722"/>
                </a:cubicBezTo>
                <a:cubicBezTo>
                  <a:pt x="1420930" y="271219"/>
                  <a:pt x="1465288" y="213477"/>
                  <a:pt x="1536798" y="244069"/>
                </a:cubicBezTo>
                <a:cubicBezTo>
                  <a:pt x="1581921" y="195886"/>
                  <a:pt x="1653813" y="188238"/>
                  <a:pt x="1711938" y="175619"/>
                </a:cubicBezTo>
                <a:cubicBezTo>
                  <a:pt x="1897403" y="135849"/>
                  <a:pt x="2085546" y="104874"/>
                  <a:pt x="2273687" y="78488"/>
                </a:cubicBezTo>
                <a:cubicBezTo>
                  <a:pt x="2397204" y="61280"/>
                  <a:pt x="2524544" y="68546"/>
                  <a:pt x="2646913" y="46749"/>
                </a:cubicBezTo>
                <a:cubicBezTo>
                  <a:pt x="2886297" y="4302"/>
                  <a:pt x="3124151" y="5450"/>
                  <a:pt x="3362388" y="861"/>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EF7DBB-919F-5498-7AAB-CE51B02AA479}"/>
              </a:ext>
            </a:extLst>
          </p:cNvPr>
          <p:cNvSpPr>
            <a:spLocks noGrp="1"/>
          </p:cNvSpPr>
          <p:nvPr>
            <p:ph type="title"/>
          </p:nvPr>
        </p:nvSpPr>
        <p:spPr>
          <a:xfrm>
            <a:off x="838200" y="1495426"/>
            <a:ext cx="3220880" cy="4024310"/>
          </a:xfrm>
        </p:spPr>
        <p:txBody>
          <a:bodyPr>
            <a:normAutofit/>
          </a:bodyPr>
          <a:lstStyle/>
          <a:p>
            <a:r>
              <a:rPr lang="en-US" sz="3600"/>
              <a:t>Tools and Technologies</a:t>
            </a:r>
          </a:p>
        </p:txBody>
      </p:sp>
      <p:graphicFrame>
        <p:nvGraphicFramePr>
          <p:cNvPr id="6" name="Content Placeholder 2">
            <a:extLst>
              <a:ext uri="{FF2B5EF4-FFF2-40B4-BE49-F238E27FC236}">
                <a16:creationId xmlns:a16="http://schemas.microsoft.com/office/drawing/2014/main" id="{662936BC-3E92-5E16-E9D4-0B3255A4DC23}"/>
              </a:ext>
            </a:extLst>
          </p:cNvPr>
          <p:cNvGraphicFramePr>
            <a:graphicFrameLocks noGrp="1"/>
          </p:cNvGraphicFramePr>
          <p:nvPr>
            <p:ph idx="1"/>
            <p:extLst>
              <p:ext uri="{D42A27DB-BD31-4B8C-83A1-F6EECF244321}">
                <p14:modId xmlns:p14="http://schemas.microsoft.com/office/powerpoint/2010/main" val="4009990047"/>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997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DC8C-DDEC-65BE-9723-C6A54C387128}"/>
              </a:ext>
            </a:extLst>
          </p:cNvPr>
          <p:cNvSpPr>
            <a:spLocks noGrp="1"/>
          </p:cNvSpPr>
          <p:nvPr>
            <p:ph type="title"/>
          </p:nvPr>
        </p:nvSpPr>
        <p:spPr/>
        <p:txBody>
          <a:bodyPr/>
          <a:lstStyle/>
          <a:p>
            <a:r>
              <a:rPr lang="en-US" dirty="0"/>
              <a:t>Dataset Overview</a:t>
            </a:r>
          </a:p>
        </p:txBody>
      </p:sp>
      <p:sp>
        <p:nvSpPr>
          <p:cNvPr id="3" name="Content Placeholder 2">
            <a:extLst>
              <a:ext uri="{FF2B5EF4-FFF2-40B4-BE49-F238E27FC236}">
                <a16:creationId xmlns:a16="http://schemas.microsoft.com/office/drawing/2014/main" id="{A3052981-03C8-7824-4C28-B5E1CDF8307A}"/>
              </a:ext>
            </a:extLst>
          </p:cNvPr>
          <p:cNvSpPr>
            <a:spLocks noGrp="1"/>
          </p:cNvSpPr>
          <p:nvPr>
            <p:ph idx="1"/>
          </p:nvPr>
        </p:nvSpPr>
        <p:spPr>
          <a:xfrm>
            <a:off x="352168" y="2122890"/>
            <a:ext cx="5649097" cy="4160520"/>
          </a:xfrm>
        </p:spPr>
        <p:txBody>
          <a:bodyPr>
            <a:normAutofit/>
          </a:bodyPr>
          <a:lstStyle/>
          <a:p>
            <a:r>
              <a:rPr lang="en-US" sz="1700" b="1" dirty="0"/>
              <a:t>Dataset Size</a:t>
            </a:r>
            <a:r>
              <a:rPr lang="en-US" sz="1700" dirty="0"/>
              <a:t>: Approximately 10,000 entries</a:t>
            </a:r>
          </a:p>
          <a:p>
            <a:r>
              <a:rPr lang="en-US" sz="1700" b="1" dirty="0"/>
              <a:t>Columns</a:t>
            </a:r>
            <a:r>
              <a:rPr lang="en-US" sz="1700" dirty="0"/>
              <a:t>:</a:t>
            </a:r>
          </a:p>
          <a:p>
            <a:pPr marL="457200" lvl="1" indent="0">
              <a:buNone/>
            </a:pPr>
            <a:r>
              <a:rPr lang="en-US" sz="1700" dirty="0"/>
              <a:t>Job Title</a:t>
            </a:r>
          </a:p>
          <a:p>
            <a:pPr marL="457200" lvl="1" indent="0">
              <a:buNone/>
            </a:pPr>
            <a:r>
              <a:rPr lang="en-US" sz="1700" dirty="0"/>
              <a:t>Location</a:t>
            </a:r>
          </a:p>
          <a:p>
            <a:pPr marL="457200" lvl="1" indent="0">
              <a:buNone/>
            </a:pPr>
            <a:r>
              <a:rPr lang="en-US" sz="1700" dirty="0"/>
              <a:t>Company Type</a:t>
            </a:r>
          </a:p>
          <a:p>
            <a:pPr marL="457200" lvl="1" indent="0">
              <a:buNone/>
            </a:pPr>
            <a:r>
              <a:rPr lang="en-US" sz="1700" dirty="0"/>
              <a:t>Skills (e.g., Python, AWS, Excel)</a:t>
            </a:r>
          </a:p>
          <a:p>
            <a:pPr marL="457200" lvl="1" indent="0">
              <a:buNone/>
            </a:pPr>
            <a:r>
              <a:rPr lang="en-US" sz="1700" dirty="0"/>
              <a:t>Salary (Target Variable)</a:t>
            </a:r>
          </a:p>
          <a:p>
            <a:pPr marL="457200" lvl="1" indent="0">
              <a:buNone/>
            </a:pPr>
            <a:r>
              <a:rPr lang="en-US" sz="1700" dirty="0"/>
              <a:t>Other factors (e.g., company rating, experience, etc.)</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AB4240D6-0183-8C3E-2618-34725E7E2FD6}"/>
              </a:ext>
            </a:extLst>
          </p:cNvPr>
          <p:cNvPicPr>
            <a:picLocks noChangeAspect="1"/>
          </p:cNvPicPr>
          <p:nvPr/>
        </p:nvPicPr>
        <p:blipFill>
          <a:blip r:embed="rId2"/>
          <a:stretch>
            <a:fillRect/>
          </a:stretch>
        </p:blipFill>
        <p:spPr>
          <a:xfrm>
            <a:off x="6190735" y="1050324"/>
            <a:ext cx="5869459" cy="5442551"/>
          </a:xfrm>
          <a:prstGeom prst="rect">
            <a:avLst/>
          </a:prstGeom>
        </p:spPr>
      </p:pic>
    </p:spTree>
    <p:extLst>
      <p:ext uri="{BB962C8B-B14F-4D97-AF65-F5344CB8AC3E}">
        <p14:creationId xmlns:p14="http://schemas.microsoft.com/office/powerpoint/2010/main" val="3515529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2A52-757A-5C9B-0975-DE45148EE0E3}"/>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F1829EA-B004-EA21-4155-7AACFB345DD8}"/>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2800793070"/>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222</TotalTime>
  <Words>717</Words>
  <Application>Microsoft Macintosh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Elephant</vt:lpstr>
      <vt:lpstr>BrushVTI</vt:lpstr>
      <vt:lpstr>SALARY PREDICTION</vt:lpstr>
      <vt:lpstr>Abstract</vt:lpstr>
      <vt:lpstr>Problem Statement</vt:lpstr>
      <vt:lpstr>Objective</vt:lpstr>
      <vt:lpstr>Benefit for the society</vt:lpstr>
      <vt:lpstr>Challenges and how to overcome them</vt:lpstr>
      <vt:lpstr>Tools and Technologies</vt:lpstr>
      <vt:lpstr>Dataset Overview</vt:lpstr>
      <vt:lpstr>PowerPoint Presentation</vt:lpstr>
      <vt:lpstr>PowerPoint Presentation</vt:lpstr>
      <vt:lpstr>PowerPoint Presentation</vt:lpstr>
      <vt:lpstr>Research Methodology</vt:lpstr>
      <vt:lpstr>Data Insights</vt:lpstr>
      <vt:lpstr>ML Models and Model Comparison Results</vt:lpstr>
      <vt:lpstr>How the Application Works:</vt:lpstr>
      <vt:lpstr>User Interface Image</vt:lpstr>
      <vt:lpstr>Next Steps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Suparna Nadendla (MBA- Business Analytics_2026)</dc:creator>
  <cp:lastModifiedBy>Suparna Nadendla (MBA- Business Analytics_2026)</cp:lastModifiedBy>
  <cp:revision>18</cp:revision>
  <dcterms:created xsi:type="dcterms:W3CDTF">2025-05-07T13:10:17Z</dcterms:created>
  <dcterms:modified xsi:type="dcterms:W3CDTF">2025-05-13T04:49:35Z</dcterms:modified>
</cp:coreProperties>
</file>